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4" r:id="rId9"/>
    <p:sldId id="270" r:id="rId10"/>
    <p:sldId id="272" r:id="rId11"/>
    <p:sldId id="271" r:id="rId12"/>
    <p:sldId id="266" r:id="rId13"/>
    <p:sldId id="267" r:id="rId14"/>
    <p:sldId id="265" r:id="rId15"/>
    <p:sldId id="263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для презентації\сонечк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9364" y="0"/>
            <a:ext cx="930805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F:\для презентації\журавель 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85520"/>
            <a:ext cx="8429684" cy="64319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F:\для презентації\журавлі 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19473"/>
            <a:ext cx="8215370" cy="6275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F:\для презентації\бруньк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8633789" cy="65003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F:\для презентації\жайвороно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8717752" cy="5929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F:\для презентації\шпа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290"/>
            <a:ext cx="8858312" cy="6370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F:\для презентації\березовий сі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" y="500042"/>
            <a:ext cx="8823486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F:\для презентації\гра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8802879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для презентації\квіт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891" y="4414"/>
            <a:ext cx="9149892" cy="6853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F:\для презентації\берізк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8585865" cy="64311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F:\для презентації\верб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747151" cy="6215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F:\для презентації\хмарк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9547" y="-43267"/>
            <a:ext cx="9213547" cy="69012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F:\для презентації\птах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642918"/>
            <a:ext cx="8715436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F:\для презентації\весна-красн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857851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F:\для презентації\журавлі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8407783" cy="6106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F:\для презентації\журавлі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Экран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Elena</cp:lastModifiedBy>
  <cp:revision>4</cp:revision>
  <dcterms:modified xsi:type="dcterms:W3CDTF">2016-11-15T16:47:58Z</dcterms:modified>
</cp:coreProperties>
</file>