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66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Музична лотерея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Завдання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endParaRPr lang="ru-RU" sz="4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підберіть</a:t>
            </a: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 </a:t>
            </a:r>
            <a:r>
              <a:rPr lang="ru-RU" sz="4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фрагментів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музичних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творів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прозвучать, </a:t>
            </a:r>
            <a:r>
              <a:rPr lang="ru-RU" sz="4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репродукцію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картини</a:t>
            </a: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sz="4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згідно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характеру </a:t>
            </a:r>
            <a:r>
              <a:rPr lang="ru-RU" sz="4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музики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і настрою</a:t>
            </a:r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613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Подорож до Львову</a:t>
            </a:r>
            <a:endParaRPr lang="ru-RU" sz="5400" dirty="0"/>
          </a:p>
        </p:txBody>
      </p:sp>
      <p:pic>
        <p:nvPicPr>
          <p:cNvPr id="7170" name="Picture 2" descr="C:\Documents and Settings\Елена\Рабочий стол\Малюнки різні\Львы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3772"/>
            <a:ext cx="6912768" cy="50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8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Елена\Рабочий стол\Скульптура\Собор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415222"/>
            <a:ext cx="4064000" cy="3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Елена\Рабочий стол\Скульптура\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1133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5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Елена\Рабочий стол\Скульптура\Собор ноч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35" y="2167463"/>
            <a:ext cx="4765330" cy="35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2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Documents and Settings\Елена\Рабочий стол\Скульптур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" y="1988840"/>
            <a:ext cx="25167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24" y="1632204"/>
            <a:ext cx="5468067" cy="410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9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Documents and Settings\Елена\Рабочий стол\Скульптура\скульптури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83" y="-24803"/>
            <a:ext cx="3260920" cy="24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Елена\Рабочий стол\Скульптура\Скульптури на собо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" y="3933056"/>
            <a:ext cx="3838508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Елена\Рабочий стол\Скульптура\Скульптуры на соборе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00" y="-20070"/>
            <a:ext cx="3350621" cy="2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Елена\Рабочий стол\Скульптура\скульптура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14" y="3933056"/>
            <a:ext cx="4396386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Елена\Рабочий стол\Скульптура\Ангел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68" y="980728"/>
            <a:ext cx="2566562" cy="35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556792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Йоган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Пінзель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– геніальний скульптор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XVII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століття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4653136"/>
            <a:ext cx="8579296" cy="220486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«Святий Юра  на здибленому коні поражає дракона»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C:\Documents and Settings\Елена\Рабочий стол\Скульптура\Юр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608512" cy="287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8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Елена\Рабочий стол\Скульптура\Скульптура Ю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91498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8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Інтерв’ю</a:t>
            </a:r>
            <a:r>
              <a:rPr lang="ru-RU" dirty="0"/>
              <a:t> у гостей </a:t>
            </a:r>
            <a:r>
              <a:rPr lang="ru-RU" dirty="0" err="1"/>
              <a:t>міста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	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скульптор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зобразив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цій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композиції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Опишіть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її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риси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людини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прославляє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ця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композиція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137160" indent="0">
              <a:buNone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	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Чи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знаєте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інші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живописні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</a:p>
          <a:p>
            <a:pPr marL="137160" indent="0">
              <a:buNone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скульптурні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музичні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твори на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героїчну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137160" indent="0">
              <a:buNone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тематику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273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uk-UA" dirty="0" smtClean="0"/>
              <a:t>Подорож на острів Хортиця</a:t>
            </a:r>
            <a:endParaRPr lang="ru-RU" dirty="0"/>
          </a:p>
        </p:txBody>
      </p:sp>
      <p:pic>
        <p:nvPicPr>
          <p:cNvPr id="15362" name="Picture 2" descr="C:\Documents and Settings\Елена\Рабочий стол\Малюнки різні\Хорт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07003"/>
            <a:ext cx="6959668" cy="46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8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6156176" cy="4073624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О. </a:t>
            </a:r>
            <a:r>
              <a:rPr lang="uk-UA" sz="66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Бородин</a:t>
            </a:r>
            <a:r>
              <a:rPr lang="uk-UA" sz="6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br>
              <a:rPr lang="uk-UA" sz="6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uk-UA" sz="6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симфонія №2</a:t>
            </a:r>
            <a:br>
              <a:rPr lang="uk-UA" sz="6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uk-UA" sz="6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«Богатирська»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C:\Documents and Settings\Елена\Рабочий стол\Малюнки різні\Бород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42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2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+mn-lt"/>
              </a:rPr>
              <a:t>Видатні козаки</a:t>
            </a:r>
            <a:endParaRPr lang="ru-RU" sz="4800" dirty="0">
              <a:latin typeface="+mn-lt"/>
            </a:endParaRPr>
          </a:p>
        </p:txBody>
      </p:sp>
      <p:pic>
        <p:nvPicPr>
          <p:cNvPr id="16386" name="Picture 2" descr="C:\Documents and Settings\Елена\Рабочий стол\Малюнки різні\Хмельниц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8"/>
            <a:ext cx="2600126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Елена\Рабочий стол\Малюнки різні\Сагайдач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9120"/>
            <a:ext cx="1968624" cy="29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Елена\Рабочий стол\Малюнки різні\Дорошен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90445"/>
            <a:ext cx="2376264" cy="28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Documents and Settings\Елена\Рабочий стол\Малюнки різні\козаки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16" y="2241781"/>
            <a:ext cx="2088232" cy="2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Documents and Settings\Елена\Рабочий стол\Малюнки різні\козак 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99" y="4653135"/>
            <a:ext cx="3042089" cy="21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6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козацької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старшини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зброєносець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називали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джурою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 descr="C:\Documents and Settings\Елена\Рабочий стол\Малюнки різні\Джур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47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0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уз. О. </a:t>
            </a:r>
            <a:r>
              <a:rPr lang="uk-UA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Жилінського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b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сл. О. Кононенка</a:t>
            </a:r>
            <a:b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«Пісенька Джури»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C:\Documents and Settings\Елена\Рабочий стол\Малюнки різні\Джурят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712389" cy="42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1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3096344"/>
          </a:xfrm>
        </p:spPr>
        <p:txBody>
          <a:bodyPr>
            <a:normAutofit/>
          </a:bodyPr>
          <a:lstStyle/>
          <a:p>
            <a:r>
              <a:rPr lang="uk-UA" dirty="0" smtClean="0"/>
              <a:t>Юні </a:t>
            </a:r>
            <a:r>
              <a:rPr lang="uk-UA" dirty="0" err="1" smtClean="0"/>
              <a:t>джурята</a:t>
            </a:r>
            <a:r>
              <a:rPr lang="uk-UA" dirty="0" smtClean="0"/>
              <a:t>, сучасні хлопці разом з батьками відтворюють </a:t>
            </a:r>
            <a:br>
              <a:rPr lang="uk-UA" dirty="0" smtClean="0"/>
            </a:br>
            <a:r>
              <a:rPr lang="uk-UA" dirty="0" smtClean="0"/>
              <a:t>старовинні козацькі традиції і сьогодні</a:t>
            </a:r>
            <a:endParaRPr lang="ru-RU" dirty="0"/>
          </a:p>
        </p:txBody>
      </p:sp>
      <p:pic>
        <p:nvPicPr>
          <p:cNvPr id="19458" name="Picture 2" descr="C:\Documents and Settings\Елена\Рабочий стол\Малюнки різні\Джур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980656" cy="39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Елена\Рабочий стол\Малюнки різні\Джурят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780928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7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М. Гайворонський</a:t>
            </a:r>
            <a:br>
              <a:rPr lang="uk-UA" dirty="0" smtClean="0"/>
            </a:br>
            <a:r>
              <a:rPr lang="uk-UA" dirty="0" smtClean="0"/>
              <a:t>«Йде січове військо»</a:t>
            </a:r>
            <a:endParaRPr lang="ru-RU" dirty="0"/>
          </a:p>
        </p:txBody>
      </p:sp>
      <p:pic>
        <p:nvPicPr>
          <p:cNvPr id="20482" name="Picture 2" descr="C:\Documents and Settings\Елена\Рабочий стол\Малюнки різні\гопа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3577"/>
            <a:ext cx="6048672" cy="40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85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uk-UA" dirty="0" smtClean="0"/>
              <a:t>Гра «Телефон»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Завдання:</a:t>
            </a:r>
          </a:p>
          <a:p>
            <a:pPr marL="137160" indent="0" algn="ctr">
              <a:buNone/>
            </a:pP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Набираючи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номери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телефонів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прочитаєте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три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назви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творів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різних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видів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мистецтв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об’єднані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героїчною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темою.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Зверніть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увагу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свої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картки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для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допомоги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у вас є табличка, в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якій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кожна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літера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відповідає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певній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цифрі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Вона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допоможе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вам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справитись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із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завданням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389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Кетяги калини - символ вільної незалежної України</a:t>
            </a:r>
            <a:endParaRPr lang="ru-RU" dirty="0"/>
          </a:p>
        </p:txBody>
      </p:sp>
      <p:pic>
        <p:nvPicPr>
          <p:cNvPr id="21506" name="Picture 2" descr="C:\Documents and Settings\Елена\Мои документы\Загрузки\Кал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4" y="1600200"/>
            <a:ext cx="645507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65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1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Героїчні образи у мистецтві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050" name="Picture 2" descr="C:\Documents and Settings\Елена\Рабочий стол\Малюнки різні\козак скульпптур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1704275"/>
            <a:ext cx="2441151" cy="32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34511"/>
            <a:ext cx="3816424" cy="279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1844"/>
            <a:ext cx="3672408" cy="268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4275"/>
            <a:ext cx="4104456" cy="26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9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Подорож до Німеччини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C:\Documents and Settings\Елена\Рабочий стол\Малюнки різні\Нимечч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6807"/>
            <a:ext cx="6649014" cy="49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3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Елена\Рабочий стол\Малюнки різні\Бетховен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24536" cy="49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Людвиг </a:t>
            </a:r>
            <a:r>
              <a:rPr lang="ru-RU" dirty="0" err="1">
                <a:solidFill>
                  <a:srgbClr val="00B050"/>
                </a:solidFill>
              </a:rPr>
              <a:t>ван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Бетховен - </a:t>
            </a:r>
            <a:r>
              <a:rPr lang="ru-RU" dirty="0" err="1" smtClean="0">
                <a:solidFill>
                  <a:srgbClr val="00B050"/>
                </a:solidFill>
              </a:rPr>
              <a:t>геніальний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творець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героїчних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образів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європейській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музиці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+mn-lt"/>
              </a:rPr>
              <a:t>Л. Бетховен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4000" dirty="0" smtClean="0"/>
              <a:t>Симфонія № 3 – найпопулярніший твір великого німецького композитора</a:t>
            </a:r>
            <a:endParaRPr lang="ru-RU" sz="4000" dirty="0"/>
          </a:p>
        </p:txBody>
      </p:sp>
      <p:pic>
        <p:nvPicPr>
          <p:cNvPr id="5122" name="Picture 2" descr="C:\Documents and Settings\Елена\Рабочий стол\Малюнки різні\Бетховен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4959"/>
            <a:ext cx="4104456" cy="52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7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96144"/>
          </a:xfrm>
        </p:spPr>
        <p:txBody>
          <a:bodyPr/>
          <a:lstStyle/>
          <a:p>
            <a:r>
              <a:rPr lang="uk-UA" sz="5400" dirty="0" smtClean="0">
                <a:latin typeface="+mn-lt"/>
              </a:rPr>
              <a:t>Слухання</a:t>
            </a:r>
            <a:r>
              <a:rPr lang="uk-UA" dirty="0" smtClean="0"/>
              <a:t> </a:t>
            </a:r>
            <a:r>
              <a:rPr lang="uk-UA" sz="4800" dirty="0" smtClean="0"/>
              <a:t>музики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uk-UA" dirty="0" smtClean="0"/>
              <a:t>                 </a:t>
            </a:r>
            <a:r>
              <a:rPr lang="uk-UA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Людвиг</a:t>
            </a:r>
            <a:r>
              <a:rPr lang="uk-UA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ван</a:t>
            </a:r>
            <a:r>
              <a:rPr lang="uk-UA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Бетховен</a:t>
            </a:r>
          </a:p>
          <a:p>
            <a:pPr marL="137160" indent="0">
              <a:buNone/>
            </a:pPr>
            <a:r>
              <a:rPr lang="uk-UA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Симфонія № 3, І частина</a:t>
            </a:r>
          </a:p>
          <a:p>
            <a:pPr marL="137160" indent="0">
              <a:buNone/>
            </a:pPr>
            <a:endParaRPr lang="uk-UA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37160" indent="0">
              <a:buNone/>
            </a:pPr>
            <a:endParaRPr lang="uk-UA" sz="4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37160" indent="0">
              <a:buNone/>
            </a:pPr>
            <a:endParaRPr lang="uk-UA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37160" indent="0">
              <a:buNone/>
            </a:pPr>
            <a:endParaRPr lang="uk-UA" sz="4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37160" indent="0" algn="ctr">
              <a:buNone/>
            </a:pPr>
            <a:r>
              <a:rPr lang="uk-UA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Прослідкуйте, як розвивається головна тема симфонії ?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Documents and Settings\Елена\Рабочий стол\Малюнки різні\Бетховен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79509"/>
            <a:ext cx="4515574" cy="322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3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60851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почуття</a:t>
            </a: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викликала</a:t>
            </a: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вас </a:t>
            </a:r>
            <a:r>
              <a:rPr lang="ru-RU" sz="4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музика</a:t>
            </a: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 </a:t>
            </a:r>
            <a:endParaRPr lang="ru-RU" sz="4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37160" indent="0" algn="ctr">
              <a:buNone/>
            </a:pPr>
            <a:endParaRPr lang="ru-RU" sz="4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37160" indent="0">
              <a:buNone/>
            </a:pP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Як </a:t>
            </a:r>
            <a:r>
              <a:rPr lang="ru-RU" sz="4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би</a:t>
            </a: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ви</a:t>
            </a: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назвали </a:t>
            </a:r>
            <a:r>
              <a:rPr lang="ru-RU" sz="4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симфонію</a:t>
            </a: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№ 3?</a:t>
            </a:r>
          </a:p>
          <a:p>
            <a:pPr>
              <a:buFontTx/>
              <a:buChar char="-"/>
            </a:pPr>
            <a:endParaRPr lang="ru-RU" sz="4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Ч</a:t>
            </a:r>
            <a:r>
              <a:rPr lang="ru-RU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ому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композитор назвав свою </a:t>
            </a:r>
            <a:r>
              <a:rPr lang="ru-RU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симфонію</a:t>
            </a:r>
            <a:r>
              <a:rPr lang="ru-RU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Героїчною</a:t>
            </a:r>
            <a:r>
              <a:rPr lang="ru-RU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»?</a:t>
            </a:r>
          </a:p>
          <a:p>
            <a:endParaRPr lang="ru-RU" sz="4000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68028"/>
              </p:ext>
            </p:extLst>
          </p:nvPr>
        </p:nvGraphicFramePr>
        <p:xfrm>
          <a:off x="683568" y="1916834"/>
          <a:ext cx="7848873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6480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Бадьорий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Схвильований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Поетичний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Героїчний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err="1" smtClean="0"/>
                        <a:t>Таємий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Ласкавий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Енергійний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Грізний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Жартівливий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Революційний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Важкий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Радісний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Пристрасний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Спокійний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Граціозний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Величний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Ліричний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Сумний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Вольовий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Ніжний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Трагічний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07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236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Музична лотерея</vt:lpstr>
      <vt:lpstr>О. Бородин  симфонія №2 «Богатирська»</vt:lpstr>
      <vt:lpstr>Героїчні образи у мистецтві</vt:lpstr>
      <vt:lpstr>Подорож до Німеччини</vt:lpstr>
      <vt:lpstr>Людвиг ван Бетховен - геніальний творець героїчних образів у європейській музиці</vt:lpstr>
      <vt:lpstr>Л. Бетховен</vt:lpstr>
      <vt:lpstr>Слухання музики</vt:lpstr>
      <vt:lpstr>Презентация PowerPoint</vt:lpstr>
      <vt:lpstr>Презентация PowerPoint</vt:lpstr>
      <vt:lpstr>Подорож до Львову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Йоган Пінзель – геніальний скульптор XVII століття</vt:lpstr>
      <vt:lpstr>Презентация PowerPoint</vt:lpstr>
      <vt:lpstr>Інтерв’ю у гостей міста</vt:lpstr>
      <vt:lpstr>Подорож на острів Хортиця</vt:lpstr>
      <vt:lpstr>Видатні козаки</vt:lpstr>
      <vt:lpstr>У козацької старшини був зброєносець і називали його джурою </vt:lpstr>
      <vt:lpstr>муз. О. Жилінського на  сл. О. Кононенка «Пісенька Джури»</vt:lpstr>
      <vt:lpstr>Юні джурята, сучасні хлопці разом з батьками відтворюють  старовинні козацькі традиції і сьогодні</vt:lpstr>
      <vt:lpstr>М. Гайворонський «Йде січове військо»</vt:lpstr>
      <vt:lpstr>Гра «Телефон»</vt:lpstr>
      <vt:lpstr>Кетяги калини - символ вільної незалежної України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лотерея</dc:title>
  <cp:lastModifiedBy>Elena</cp:lastModifiedBy>
  <cp:revision>15</cp:revision>
  <dcterms:modified xsi:type="dcterms:W3CDTF">2014-01-28T15:23:03Z</dcterms:modified>
</cp:coreProperties>
</file>