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A494A6-BC23-43C2-AA7B-8E0C4EC5B77F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DC5F6B-6329-44AA-87F2-BF94063B3D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fishalviv.net/php_uploads/images/eventimages/ArticlePortletImage_10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1728191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Подорож</a:t>
            </a:r>
            <a:r>
              <a:rPr lang="ru-RU" sz="5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5400" b="1" dirty="0">
                <a:solidFill>
                  <a:srgbClr val="7030A0"/>
                </a:solidFill>
                <a:latin typeface="Georgia" panose="02040502050405020303" pitchFamily="18" charset="0"/>
              </a:rPr>
              <a:t>у </a:t>
            </a:r>
            <a:r>
              <a:rPr lang="ru-RU" sz="5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світ</a:t>
            </a:r>
            <a:r>
              <a:rPr lang="ru-RU" sz="5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музики</a:t>
            </a: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1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095375"/>
            <a:ext cx="4392488" cy="4061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096344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7544" y="42210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Людвіг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ван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Бетховен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 Місячна соната»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02433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1044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816424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5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340768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Нехай у ваших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серцях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звучать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акорди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героїзму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Бетховена,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величі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Баха,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щирості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Шопена та </a:t>
            </a:r>
            <a:r>
              <a:rPr lang="ru-RU" sz="32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ніжності</a:t>
            </a:r>
            <a:r>
              <a:rPr lang="ru-RU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 Штрауса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46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511480" cy="165618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Тиха,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ніжна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, душевна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мелодія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лине в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залі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Піднімається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до самого купола і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виривається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назовні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до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білих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хмаринок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,,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заплутується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сонячному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промінні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Відчуваєш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твоя душа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тріпоче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ніби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птах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крилами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виривається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глибин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хоче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злитися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одне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ціле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акордами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музики</a:t>
            </a:r>
            <a:r>
              <a:rPr lang="ru-RU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1" b="10831"/>
          <a:stretch>
            <a:fillRect/>
          </a:stretch>
        </p:blipFill>
        <p:spPr bwMode="auto">
          <a:xfrm>
            <a:off x="323528" y="188640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vatit.com/upload/medialibrary/e38/e38e383684b94f64d7290f742b6ac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92696"/>
            <a:ext cx="604867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Слухаючи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мелодію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музичного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твору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слухач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може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уявити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різні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образи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може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пірнути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 океан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радості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переживання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смутку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і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ніжності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може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загубитися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серед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тенет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музичного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експромту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відчути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все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це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зможе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людина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наділена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дивним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відчуттям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гармонії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відчуттям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прекрасного, яке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дається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від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природи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яке доля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дарує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не кожному, але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залишає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шанс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хоч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частково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наблизитись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до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краси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музики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дає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шанс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насолоджуватись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творами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мистецтв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геніїв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корифеїв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музичного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таланту.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Франц</a:t>
            </a:r>
            <a:r>
              <a:rPr lang="uk-UA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Шуберт</a:t>
            </a:r>
            <a:endParaRPr lang="ru-RU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Вальси Шуберта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96044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g-fotki.yandex.ru/get/4711/120460129.1/0_7270c_876317e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25" y="1988840"/>
            <a:ext cx="446724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8896"/>
            <a:ext cx="3744416" cy="311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240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932040" y="9588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Georgia" panose="02040502050405020303" pitchFamily="18" charset="0"/>
              </a:rPr>
              <a:t>Ф</a:t>
            </a:r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рідерік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Ш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опен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8691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Краплини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дощу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3293"/>
            <a:ext cx="3384376" cy="356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0444"/>
            <a:ext cx="3528392" cy="2550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8164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08518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Йоган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траус 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альс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57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7343"/>
            <a:ext cx="38884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149080"/>
            <a:ext cx="43924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0506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П.І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Чайковський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балет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«Лебедине озеро». Вальс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квітів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з балету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Лускунчик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0963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16835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3960440" cy="250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42210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В. А. Моцарт</a:t>
            </a:r>
          </a:p>
          <a:p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 Турецький марш</a:t>
            </a:r>
            <a:r>
              <a:rPr lang="uk-UA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7626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52839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600400" cy="2319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54868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Жорж Бізе.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Опера « Кармен»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196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Подорож  у світ музики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 у світ музики</dc:title>
  <dc:creator>1</dc:creator>
  <cp:keywords>музичне мистецтво</cp:keywords>
  <cp:lastModifiedBy>1</cp:lastModifiedBy>
  <cp:revision>10</cp:revision>
  <dcterms:created xsi:type="dcterms:W3CDTF">2013-10-04T17:32:37Z</dcterms:created>
  <dcterms:modified xsi:type="dcterms:W3CDTF">2013-10-04T19:19:23Z</dcterms:modified>
</cp:coreProperties>
</file>