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2"/>
  </p:sldMasterIdLst>
  <p:notesMasterIdLst>
    <p:notesMasterId r:id="rId19"/>
  </p:notesMasterIdLst>
  <p:sldIdLst>
    <p:sldId id="256" r:id="rId3"/>
    <p:sldId id="257" r:id="rId4"/>
    <p:sldId id="259" r:id="rId5"/>
    <p:sldId id="258" r:id="rId6"/>
    <p:sldId id="260"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81569" autoAdjust="0"/>
  </p:normalViewPr>
  <p:slideViewPr>
    <p:cSldViewPr showGuides="1">
      <p:cViewPr varScale="1">
        <p:scale>
          <a:sx n="79" d="100"/>
          <a:sy n="79" d="100"/>
        </p:scale>
        <p:origin x="88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FA7558-829B-40E4-B3EC-FAD6F8D9E5D7}" type="doc">
      <dgm:prSet loTypeId="urn:microsoft.com/office/officeart/2005/8/layout/pList1" loCatId="list" qsTypeId="urn:microsoft.com/office/officeart/2005/8/quickstyle/3d3" qsCatId="3D" csTypeId="urn:microsoft.com/office/officeart/2005/8/colors/colorful1" csCatId="colorful" phldr="1"/>
      <dgm:spPr/>
      <dgm:t>
        <a:bodyPr/>
        <a:lstStyle/>
        <a:p>
          <a:endParaRPr lang="ru-RU"/>
        </a:p>
      </dgm:t>
    </dgm:pt>
    <dgm:pt modelId="{2F1C9B56-0626-4E22-9F5C-6EF3DDB6C54A}">
      <dgm:prSet phldrT="[Текст]" custT="1"/>
      <dgm:spPr/>
      <dgm:t>
        <a:bodyPr/>
        <a:lstStyle/>
        <a:p>
          <a:r>
            <a:rPr lang="uk-UA" sz="1800" b="1" i="1" dirty="0" smtClean="0">
              <a:solidFill>
                <a:schemeClr val="bg1"/>
              </a:solidFill>
              <a:latin typeface="Georgia" panose="02040502050405020303" pitchFamily="18" charset="0"/>
            </a:rPr>
            <a:t>Чародії</a:t>
          </a:r>
          <a:endParaRPr lang="ru-RU" sz="1800" b="1" i="1" dirty="0">
            <a:solidFill>
              <a:schemeClr val="bg1"/>
            </a:solidFill>
            <a:latin typeface="Georgia" panose="02040502050405020303" pitchFamily="18" charset="0"/>
          </a:endParaRPr>
        </a:p>
      </dgm:t>
    </dgm:pt>
    <dgm:pt modelId="{B96DBCED-CAF1-40F3-8D04-6111084E434C}" type="parTrans" cxnId="{68A1E850-5176-47FC-9179-B9DAC16655F9}">
      <dgm:prSet/>
      <dgm:spPr/>
      <dgm:t>
        <a:bodyPr/>
        <a:lstStyle/>
        <a:p>
          <a:endParaRPr lang="ru-RU" sz="1400">
            <a:latin typeface="Georgia" panose="02040502050405020303" pitchFamily="18" charset="0"/>
          </a:endParaRPr>
        </a:p>
      </dgm:t>
    </dgm:pt>
    <dgm:pt modelId="{9D62EE1D-0E64-44C2-B97A-BE0B2BFA1334}" type="sibTrans" cxnId="{68A1E850-5176-47FC-9179-B9DAC16655F9}">
      <dgm:prSet/>
      <dgm:spPr/>
      <dgm:t>
        <a:bodyPr/>
        <a:lstStyle/>
        <a:p>
          <a:endParaRPr lang="ru-RU" sz="1400">
            <a:latin typeface="Georgia" panose="02040502050405020303" pitchFamily="18" charset="0"/>
          </a:endParaRPr>
        </a:p>
      </dgm:t>
    </dgm:pt>
    <dgm:pt modelId="{4CEFB6A6-103D-41B5-A69B-38F16CD22FE4}">
      <dgm:prSet phldrT="[Текст]" custT="1"/>
      <dgm:spPr/>
      <dgm:t>
        <a:bodyPr/>
        <a:lstStyle/>
        <a:p>
          <a:r>
            <a:rPr lang="uk-UA" sz="1600" b="1" i="1" dirty="0" smtClean="0">
              <a:solidFill>
                <a:schemeClr val="bg1"/>
              </a:solidFill>
              <a:latin typeface="Georgia" panose="02040502050405020303" pitchFamily="18" charset="0"/>
            </a:rPr>
            <a:t>Ох уже ця Настя</a:t>
          </a:r>
          <a:endParaRPr lang="ru-RU" sz="1600" b="1" i="1" dirty="0">
            <a:solidFill>
              <a:schemeClr val="bg1"/>
            </a:solidFill>
            <a:latin typeface="Georgia" panose="02040502050405020303" pitchFamily="18" charset="0"/>
          </a:endParaRPr>
        </a:p>
      </dgm:t>
    </dgm:pt>
    <dgm:pt modelId="{A338E34F-FCD2-43B3-9D0C-6D195B8EADBE}" type="parTrans" cxnId="{4BC4AE43-D9CD-461B-89CD-DC4B89539311}">
      <dgm:prSet/>
      <dgm:spPr/>
      <dgm:t>
        <a:bodyPr/>
        <a:lstStyle/>
        <a:p>
          <a:endParaRPr lang="ru-RU" sz="1400">
            <a:latin typeface="Georgia" panose="02040502050405020303" pitchFamily="18" charset="0"/>
          </a:endParaRPr>
        </a:p>
      </dgm:t>
    </dgm:pt>
    <dgm:pt modelId="{970F8378-932C-4213-9DAE-19307CA01E76}" type="sibTrans" cxnId="{4BC4AE43-D9CD-461B-89CD-DC4B89539311}">
      <dgm:prSet/>
      <dgm:spPr/>
      <dgm:t>
        <a:bodyPr/>
        <a:lstStyle/>
        <a:p>
          <a:endParaRPr lang="ru-RU" sz="1400">
            <a:latin typeface="Georgia" panose="02040502050405020303" pitchFamily="18" charset="0"/>
          </a:endParaRPr>
        </a:p>
      </dgm:t>
    </dgm:pt>
    <dgm:pt modelId="{C6E82D26-2C83-4BBA-B949-B5C3ABD12635}">
      <dgm:prSet phldrT="[Текст]" custT="1"/>
      <dgm:spPr/>
      <dgm:t>
        <a:bodyPr/>
        <a:lstStyle/>
        <a:p>
          <a:r>
            <a:rPr lang="uk-UA" sz="1600" b="1" i="1" dirty="0" smtClean="0">
              <a:solidFill>
                <a:schemeClr val="bg1"/>
              </a:solidFill>
              <a:latin typeface="Georgia" panose="02040502050405020303" pitchFamily="18" charset="0"/>
            </a:rPr>
            <a:t>Гостя з майбутнього</a:t>
          </a:r>
          <a:endParaRPr lang="ru-RU" sz="1600" b="1" i="1" dirty="0">
            <a:solidFill>
              <a:schemeClr val="bg1"/>
            </a:solidFill>
            <a:latin typeface="Georgia" panose="02040502050405020303" pitchFamily="18" charset="0"/>
          </a:endParaRPr>
        </a:p>
      </dgm:t>
    </dgm:pt>
    <dgm:pt modelId="{B908CF2F-AE8E-4263-8176-B02A60CD9F34}" type="parTrans" cxnId="{110AB78C-DC0F-422C-89A5-A1B63711BC62}">
      <dgm:prSet/>
      <dgm:spPr/>
      <dgm:t>
        <a:bodyPr/>
        <a:lstStyle/>
        <a:p>
          <a:endParaRPr lang="ru-RU" sz="1400">
            <a:latin typeface="Georgia" panose="02040502050405020303" pitchFamily="18" charset="0"/>
          </a:endParaRPr>
        </a:p>
      </dgm:t>
    </dgm:pt>
    <dgm:pt modelId="{A5EC7A2F-205F-47CA-A2C6-094E23DCDAFB}" type="sibTrans" cxnId="{110AB78C-DC0F-422C-89A5-A1B63711BC62}">
      <dgm:prSet/>
      <dgm:spPr/>
      <dgm:t>
        <a:bodyPr/>
        <a:lstStyle/>
        <a:p>
          <a:endParaRPr lang="ru-RU" sz="1400">
            <a:latin typeface="Georgia" panose="02040502050405020303" pitchFamily="18" charset="0"/>
          </a:endParaRPr>
        </a:p>
      </dgm:t>
    </dgm:pt>
    <dgm:pt modelId="{A3D21F79-2B82-4F57-9131-F24F14D799E6}">
      <dgm:prSet phldrT="[Текст]" custT="1"/>
      <dgm:spPr/>
      <dgm:t>
        <a:bodyPr/>
        <a:lstStyle/>
        <a:p>
          <a:r>
            <a:rPr lang="uk-UA" sz="1600" b="1" i="1" dirty="0" smtClean="0">
              <a:solidFill>
                <a:schemeClr val="bg1"/>
              </a:solidFill>
              <a:latin typeface="Georgia" panose="02040502050405020303" pitchFamily="18" charset="0"/>
            </a:rPr>
            <a:t>Пригоди Електроніка</a:t>
          </a:r>
          <a:endParaRPr lang="ru-RU" sz="1600" b="1" i="1" dirty="0">
            <a:solidFill>
              <a:schemeClr val="bg1"/>
            </a:solidFill>
            <a:latin typeface="Georgia" panose="02040502050405020303" pitchFamily="18" charset="0"/>
          </a:endParaRPr>
        </a:p>
      </dgm:t>
    </dgm:pt>
    <dgm:pt modelId="{892D8E4A-684A-4881-99FF-FBB74F7027B8}" type="parTrans" cxnId="{2A20D215-5AE9-43DA-A652-1E47F9F34EC1}">
      <dgm:prSet/>
      <dgm:spPr/>
      <dgm:t>
        <a:bodyPr/>
        <a:lstStyle/>
        <a:p>
          <a:endParaRPr lang="ru-RU" sz="1400">
            <a:latin typeface="Georgia" panose="02040502050405020303" pitchFamily="18" charset="0"/>
          </a:endParaRPr>
        </a:p>
      </dgm:t>
    </dgm:pt>
    <dgm:pt modelId="{092FBC3E-E04F-4AD6-A1AF-25F657076C69}" type="sibTrans" cxnId="{2A20D215-5AE9-43DA-A652-1E47F9F34EC1}">
      <dgm:prSet/>
      <dgm:spPr/>
      <dgm:t>
        <a:bodyPr/>
        <a:lstStyle/>
        <a:p>
          <a:endParaRPr lang="ru-RU" sz="1400">
            <a:latin typeface="Georgia" panose="02040502050405020303" pitchFamily="18" charset="0"/>
          </a:endParaRPr>
        </a:p>
      </dgm:t>
    </dgm:pt>
    <dgm:pt modelId="{A6C70050-7729-4234-9D36-312A26D8B8F6}" type="pres">
      <dgm:prSet presAssocID="{89FA7558-829B-40E4-B3EC-FAD6F8D9E5D7}" presName="Name0" presStyleCnt="0">
        <dgm:presLayoutVars>
          <dgm:dir/>
          <dgm:resizeHandles val="exact"/>
        </dgm:presLayoutVars>
      </dgm:prSet>
      <dgm:spPr/>
    </dgm:pt>
    <dgm:pt modelId="{E0F4EE10-03E2-46DC-B8CE-14D8429FA7CD}" type="pres">
      <dgm:prSet presAssocID="{2F1C9B56-0626-4E22-9F5C-6EF3DDB6C54A}" presName="compNode" presStyleCnt="0"/>
      <dgm:spPr/>
    </dgm:pt>
    <dgm:pt modelId="{A846504F-36EC-4AE0-90B6-E1AF662D31C6}" type="pres">
      <dgm:prSet presAssocID="{2F1C9B56-0626-4E22-9F5C-6EF3DDB6C54A}" presName="pictRect" presStyleLbl="node1" presStyleIdx="0" presStyleCnt="4" custScaleX="168795" custScaleY="171482"/>
      <dgm:spPr>
        <a:blipFill rotWithShape="1">
          <a:blip xmlns:r="http://schemas.openxmlformats.org/officeDocument/2006/relationships" r:embed="rId1"/>
          <a:stretch>
            <a:fillRect/>
          </a:stretch>
        </a:blipFill>
      </dgm:spPr>
    </dgm:pt>
    <dgm:pt modelId="{3ED0327A-EB1A-4AC0-ABF0-D8AB033D52E9}" type="pres">
      <dgm:prSet presAssocID="{2F1C9B56-0626-4E22-9F5C-6EF3DDB6C54A}" presName="textRect" presStyleLbl="revTx" presStyleIdx="0" presStyleCnt="4" custScaleX="145131" custScaleY="97636">
        <dgm:presLayoutVars>
          <dgm:bulletEnabled val="1"/>
        </dgm:presLayoutVars>
      </dgm:prSet>
      <dgm:spPr/>
    </dgm:pt>
    <dgm:pt modelId="{3B4764FA-1E56-4E80-8AC0-2066FA1139C7}" type="pres">
      <dgm:prSet presAssocID="{9D62EE1D-0E64-44C2-B97A-BE0B2BFA1334}" presName="sibTrans" presStyleLbl="sibTrans2D1" presStyleIdx="0" presStyleCnt="0"/>
      <dgm:spPr/>
    </dgm:pt>
    <dgm:pt modelId="{4C06E536-12B8-4C1D-B716-B7D8EC84B1A6}" type="pres">
      <dgm:prSet presAssocID="{4CEFB6A6-103D-41B5-A69B-38F16CD22FE4}" presName="compNode" presStyleCnt="0"/>
      <dgm:spPr/>
    </dgm:pt>
    <dgm:pt modelId="{E6C76ABF-09F4-492A-8DF5-0DD1A6497BF6}" type="pres">
      <dgm:prSet presAssocID="{4CEFB6A6-103D-41B5-A69B-38F16CD22FE4}" presName="pictRect" presStyleLbl="node1" presStyleIdx="1" presStyleCnt="4" custScaleX="152902" custScaleY="164213"/>
      <dgm:spPr>
        <a:blipFill rotWithShape="1">
          <a:blip xmlns:r="http://schemas.openxmlformats.org/officeDocument/2006/relationships" r:embed="rId2"/>
          <a:stretch>
            <a:fillRect/>
          </a:stretch>
        </a:blipFill>
      </dgm:spPr>
    </dgm:pt>
    <dgm:pt modelId="{6883E163-B3AE-4286-A2ED-DFDE6F3A0A3B}" type="pres">
      <dgm:prSet presAssocID="{4CEFB6A6-103D-41B5-A69B-38F16CD22FE4}" presName="textRect" presStyleLbl="revTx" presStyleIdx="1" presStyleCnt="4">
        <dgm:presLayoutVars>
          <dgm:bulletEnabled val="1"/>
        </dgm:presLayoutVars>
      </dgm:prSet>
      <dgm:spPr/>
    </dgm:pt>
    <dgm:pt modelId="{F57F8D21-6CBB-41A8-B023-44D62F71842E}" type="pres">
      <dgm:prSet presAssocID="{970F8378-932C-4213-9DAE-19307CA01E76}" presName="sibTrans" presStyleLbl="sibTrans2D1" presStyleIdx="0" presStyleCnt="0"/>
      <dgm:spPr/>
    </dgm:pt>
    <dgm:pt modelId="{8B5EBCF7-BF5F-4799-BD2C-11EB2FB5ABDA}" type="pres">
      <dgm:prSet presAssocID="{C6E82D26-2C83-4BBA-B949-B5C3ABD12635}" presName="compNode" presStyleCnt="0"/>
      <dgm:spPr/>
    </dgm:pt>
    <dgm:pt modelId="{5C6256D2-5443-47B9-B803-FD9FAB3F1DEB}" type="pres">
      <dgm:prSet presAssocID="{C6E82D26-2C83-4BBA-B949-B5C3ABD12635}" presName="pictRect" presStyleLbl="node1" presStyleIdx="2" presStyleCnt="4" custScaleX="164568" custScaleY="181366" custLinFactNeighborX="1322" custLinFactNeighborY="-4158"/>
      <dgm:spPr>
        <a:blipFill rotWithShape="1">
          <a:blip xmlns:r="http://schemas.openxmlformats.org/officeDocument/2006/relationships" r:embed="rId3"/>
          <a:stretch>
            <a:fillRect/>
          </a:stretch>
        </a:blipFill>
      </dgm:spPr>
    </dgm:pt>
    <dgm:pt modelId="{655B1557-77AD-45CF-A882-166C6975085D}" type="pres">
      <dgm:prSet presAssocID="{C6E82D26-2C83-4BBA-B949-B5C3ABD12635}" presName="textRect" presStyleLbl="revTx" presStyleIdx="2" presStyleCnt="4" custAng="0" custFlipVert="0" custScaleX="114998" custScaleY="47877">
        <dgm:presLayoutVars>
          <dgm:bulletEnabled val="1"/>
        </dgm:presLayoutVars>
      </dgm:prSet>
      <dgm:spPr/>
    </dgm:pt>
    <dgm:pt modelId="{D64B247E-2BC0-4EAB-B709-3B324C207E2E}" type="pres">
      <dgm:prSet presAssocID="{A5EC7A2F-205F-47CA-A2C6-094E23DCDAFB}" presName="sibTrans" presStyleLbl="sibTrans2D1" presStyleIdx="0" presStyleCnt="0"/>
      <dgm:spPr/>
    </dgm:pt>
    <dgm:pt modelId="{5D9866E6-4585-495C-B4A1-F2BFE2DB302E}" type="pres">
      <dgm:prSet presAssocID="{A3D21F79-2B82-4F57-9131-F24F14D799E6}" presName="compNode" presStyleCnt="0"/>
      <dgm:spPr/>
    </dgm:pt>
    <dgm:pt modelId="{8816847D-30FC-4D0B-B7F9-7814AA32CCE8}" type="pres">
      <dgm:prSet presAssocID="{A3D21F79-2B82-4F57-9131-F24F14D799E6}" presName="pictRect" presStyleLbl="node1" presStyleIdx="3" presStyleCnt="4" custScaleX="168984" custScaleY="173664"/>
      <dgm:spPr>
        <a:blipFill rotWithShape="1">
          <a:blip xmlns:r="http://schemas.openxmlformats.org/officeDocument/2006/relationships" r:embed="rId4"/>
          <a:stretch>
            <a:fillRect/>
          </a:stretch>
        </a:blipFill>
      </dgm:spPr>
    </dgm:pt>
    <dgm:pt modelId="{AD15608E-03CE-436B-B3E3-443C8F34C8BF}" type="pres">
      <dgm:prSet presAssocID="{A3D21F79-2B82-4F57-9131-F24F14D799E6}" presName="textRect" presStyleLbl="revTx" presStyleIdx="3" presStyleCnt="4">
        <dgm:presLayoutVars>
          <dgm:bulletEnabled val="1"/>
        </dgm:presLayoutVars>
      </dgm:prSet>
      <dgm:spPr/>
    </dgm:pt>
  </dgm:ptLst>
  <dgm:cxnLst>
    <dgm:cxn modelId="{C4DF5620-8631-4B1A-A2C6-F0B9F04B8A05}" type="presOf" srcId="{2F1C9B56-0626-4E22-9F5C-6EF3DDB6C54A}" destId="{3ED0327A-EB1A-4AC0-ABF0-D8AB033D52E9}" srcOrd="0" destOrd="0" presId="urn:microsoft.com/office/officeart/2005/8/layout/pList1"/>
    <dgm:cxn modelId="{D19706E1-4F15-412C-BF34-73AB4B1CCD1D}" type="presOf" srcId="{89FA7558-829B-40E4-B3EC-FAD6F8D9E5D7}" destId="{A6C70050-7729-4234-9D36-312A26D8B8F6}" srcOrd="0" destOrd="0" presId="urn:microsoft.com/office/officeart/2005/8/layout/pList1"/>
    <dgm:cxn modelId="{ABF7E11E-9ADE-46DD-9B4F-3BBC2A86A507}" type="presOf" srcId="{A3D21F79-2B82-4F57-9131-F24F14D799E6}" destId="{AD15608E-03CE-436B-B3E3-443C8F34C8BF}" srcOrd="0" destOrd="0" presId="urn:microsoft.com/office/officeart/2005/8/layout/pList1"/>
    <dgm:cxn modelId="{40BED36C-F9D1-4576-9445-04E70041DB02}" type="presOf" srcId="{4CEFB6A6-103D-41B5-A69B-38F16CD22FE4}" destId="{6883E163-B3AE-4286-A2ED-DFDE6F3A0A3B}" srcOrd="0" destOrd="0" presId="urn:microsoft.com/office/officeart/2005/8/layout/pList1"/>
    <dgm:cxn modelId="{616ACC88-D4A5-456B-95AB-E6C15A003CAD}" type="presOf" srcId="{9D62EE1D-0E64-44C2-B97A-BE0B2BFA1334}" destId="{3B4764FA-1E56-4E80-8AC0-2066FA1139C7}" srcOrd="0" destOrd="0" presId="urn:microsoft.com/office/officeart/2005/8/layout/pList1"/>
    <dgm:cxn modelId="{110AB78C-DC0F-422C-89A5-A1B63711BC62}" srcId="{89FA7558-829B-40E4-B3EC-FAD6F8D9E5D7}" destId="{C6E82D26-2C83-4BBA-B949-B5C3ABD12635}" srcOrd="2" destOrd="0" parTransId="{B908CF2F-AE8E-4263-8176-B02A60CD9F34}" sibTransId="{A5EC7A2F-205F-47CA-A2C6-094E23DCDAFB}"/>
    <dgm:cxn modelId="{68A1E850-5176-47FC-9179-B9DAC16655F9}" srcId="{89FA7558-829B-40E4-B3EC-FAD6F8D9E5D7}" destId="{2F1C9B56-0626-4E22-9F5C-6EF3DDB6C54A}" srcOrd="0" destOrd="0" parTransId="{B96DBCED-CAF1-40F3-8D04-6111084E434C}" sibTransId="{9D62EE1D-0E64-44C2-B97A-BE0B2BFA1334}"/>
    <dgm:cxn modelId="{4BC4AE43-D9CD-461B-89CD-DC4B89539311}" srcId="{89FA7558-829B-40E4-B3EC-FAD6F8D9E5D7}" destId="{4CEFB6A6-103D-41B5-A69B-38F16CD22FE4}" srcOrd="1" destOrd="0" parTransId="{A338E34F-FCD2-43B3-9D0C-6D195B8EADBE}" sibTransId="{970F8378-932C-4213-9DAE-19307CA01E76}"/>
    <dgm:cxn modelId="{2A20D215-5AE9-43DA-A652-1E47F9F34EC1}" srcId="{89FA7558-829B-40E4-B3EC-FAD6F8D9E5D7}" destId="{A3D21F79-2B82-4F57-9131-F24F14D799E6}" srcOrd="3" destOrd="0" parTransId="{892D8E4A-684A-4881-99FF-FBB74F7027B8}" sibTransId="{092FBC3E-E04F-4AD6-A1AF-25F657076C69}"/>
    <dgm:cxn modelId="{BE7C3202-D5B6-4FAA-AF27-078DB9420B49}" type="presOf" srcId="{970F8378-932C-4213-9DAE-19307CA01E76}" destId="{F57F8D21-6CBB-41A8-B023-44D62F71842E}" srcOrd="0" destOrd="0" presId="urn:microsoft.com/office/officeart/2005/8/layout/pList1"/>
    <dgm:cxn modelId="{16962374-9E50-4AEB-8E74-0FD375EE58FA}" type="presOf" srcId="{A5EC7A2F-205F-47CA-A2C6-094E23DCDAFB}" destId="{D64B247E-2BC0-4EAB-B709-3B324C207E2E}" srcOrd="0" destOrd="0" presId="urn:microsoft.com/office/officeart/2005/8/layout/pList1"/>
    <dgm:cxn modelId="{7E78BF87-A8D7-493B-87F9-8CA1C992A144}" type="presOf" srcId="{C6E82D26-2C83-4BBA-B949-B5C3ABD12635}" destId="{655B1557-77AD-45CF-A882-166C6975085D}" srcOrd="0" destOrd="0" presId="urn:microsoft.com/office/officeart/2005/8/layout/pList1"/>
    <dgm:cxn modelId="{5CC1E217-016A-4E55-AD6D-FA518E62EFFE}" type="presParOf" srcId="{A6C70050-7729-4234-9D36-312A26D8B8F6}" destId="{E0F4EE10-03E2-46DC-B8CE-14D8429FA7CD}" srcOrd="0" destOrd="0" presId="urn:microsoft.com/office/officeart/2005/8/layout/pList1"/>
    <dgm:cxn modelId="{58BE45AA-61DB-4282-9807-48256D4794F9}" type="presParOf" srcId="{E0F4EE10-03E2-46DC-B8CE-14D8429FA7CD}" destId="{A846504F-36EC-4AE0-90B6-E1AF662D31C6}" srcOrd="0" destOrd="0" presId="urn:microsoft.com/office/officeart/2005/8/layout/pList1"/>
    <dgm:cxn modelId="{24B5EBB7-0947-4AE7-9A26-097BAB42981A}" type="presParOf" srcId="{E0F4EE10-03E2-46DC-B8CE-14D8429FA7CD}" destId="{3ED0327A-EB1A-4AC0-ABF0-D8AB033D52E9}" srcOrd="1" destOrd="0" presId="urn:microsoft.com/office/officeart/2005/8/layout/pList1"/>
    <dgm:cxn modelId="{104A48D1-38C8-4FEC-A37F-2D5413BCF9F5}" type="presParOf" srcId="{A6C70050-7729-4234-9D36-312A26D8B8F6}" destId="{3B4764FA-1E56-4E80-8AC0-2066FA1139C7}" srcOrd="1" destOrd="0" presId="urn:microsoft.com/office/officeart/2005/8/layout/pList1"/>
    <dgm:cxn modelId="{D510077E-864D-45A7-9AEF-9AD409746790}" type="presParOf" srcId="{A6C70050-7729-4234-9D36-312A26D8B8F6}" destId="{4C06E536-12B8-4C1D-B716-B7D8EC84B1A6}" srcOrd="2" destOrd="0" presId="urn:microsoft.com/office/officeart/2005/8/layout/pList1"/>
    <dgm:cxn modelId="{4DD40E53-9049-4ED6-888A-55F92449940F}" type="presParOf" srcId="{4C06E536-12B8-4C1D-B716-B7D8EC84B1A6}" destId="{E6C76ABF-09F4-492A-8DF5-0DD1A6497BF6}" srcOrd="0" destOrd="0" presId="urn:microsoft.com/office/officeart/2005/8/layout/pList1"/>
    <dgm:cxn modelId="{B7C4BBE0-F77A-40E3-81B2-86D0FA5411A5}" type="presParOf" srcId="{4C06E536-12B8-4C1D-B716-B7D8EC84B1A6}" destId="{6883E163-B3AE-4286-A2ED-DFDE6F3A0A3B}" srcOrd="1" destOrd="0" presId="urn:microsoft.com/office/officeart/2005/8/layout/pList1"/>
    <dgm:cxn modelId="{CA617994-2087-4577-A245-D493479AA560}" type="presParOf" srcId="{A6C70050-7729-4234-9D36-312A26D8B8F6}" destId="{F57F8D21-6CBB-41A8-B023-44D62F71842E}" srcOrd="3" destOrd="0" presId="urn:microsoft.com/office/officeart/2005/8/layout/pList1"/>
    <dgm:cxn modelId="{2C13F0DC-3902-4348-9D48-24515AA36FB4}" type="presParOf" srcId="{A6C70050-7729-4234-9D36-312A26D8B8F6}" destId="{8B5EBCF7-BF5F-4799-BD2C-11EB2FB5ABDA}" srcOrd="4" destOrd="0" presId="urn:microsoft.com/office/officeart/2005/8/layout/pList1"/>
    <dgm:cxn modelId="{EBF9D262-CFE9-4460-89C4-AAF6FF64E4CC}" type="presParOf" srcId="{8B5EBCF7-BF5F-4799-BD2C-11EB2FB5ABDA}" destId="{5C6256D2-5443-47B9-B803-FD9FAB3F1DEB}" srcOrd="0" destOrd="0" presId="urn:microsoft.com/office/officeart/2005/8/layout/pList1"/>
    <dgm:cxn modelId="{5EB43EDB-00E0-4AB2-8863-5AFF4A57F51C}" type="presParOf" srcId="{8B5EBCF7-BF5F-4799-BD2C-11EB2FB5ABDA}" destId="{655B1557-77AD-45CF-A882-166C6975085D}" srcOrd="1" destOrd="0" presId="urn:microsoft.com/office/officeart/2005/8/layout/pList1"/>
    <dgm:cxn modelId="{582EC0D6-E74B-4372-BC3F-8563EDC16895}" type="presParOf" srcId="{A6C70050-7729-4234-9D36-312A26D8B8F6}" destId="{D64B247E-2BC0-4EAB-B709-3B324C207E2E}" srcOrd="5" destOrd="0" presId="urn:microsoft.com/office/officeart/2005/8/layout/pList1"/>
    <dgm:cxn modelId="{940121B5-2296-4FB8-8649-C0BE6EFB7708}" type="presParOf" srcId="{A6C70050-7729-4234-9D36-312A26D8B8F6}" destId="{5D9866E6-4585-495C-B4A1-F2BFE2DB302E}" srcOrd="6" destOrd="0" presId="urn:microsoft.com/office/officeart/2005/8/layout/pList1"/>
    <dgm:cxn modelId="{915DEC8D-D25D-4155-B4C6-417F54BED053}" type="presParOf" srcId="{5D9866E6-4585-495C-B4A1-F2BFE2DB302E}" destId="{8816847D-30FC-4D0B-B7F9-7814AA32CCE8}" srcOrd="0" destOrd="0" presId="urn:microsoft.com/office/officeart/2005/8/layout/pList1"/>
    <dgm:cxn modelId="{981A93E8-70FD-42DF-8D2D-5265DA91409F}" type="presParOf" srcId="{5D9866E6-4585-495C-B4A1-F2BFE2DB302E}" destId="{AD15608E-03CE-436B-B3E3-443C8F34C8B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76F73-A454-4632-8541-2761EE676AF5}" type="doc">
      <dgm:prSet loTypeId="urn:microsoft.com/office/officeart/2005/8/layout/pList1" loCatId="picture" qsTypeId="urn:microsoft.com/office/officeart/2005/8/quickstyle/3d3" qsCatId="3D" csTypeId="urn:microsoft.com/office/officeart/2005/8/colors/accent3_5" csCatId="accent3" phldr="1"/>
      <dgm:spPr/>
      <dgm:t>
        <a:bodyPr/>
        <a:lstStyle/>
        <a:p>
          <a:endParaRPr lang="ru-RU"/>
        </a:p>
      </dgm:t>
    </dgm:pt>
    <dgm:pt modelId="{B7999649-7077-475E-BE98-17A0C222A87D}">
      <dgm:prSet phldrT="[Текст]" custT="1"/>
      <dgm:spPr/>
      <dgm:t>
        <a:bodyPr/>
        <a:lstStyle/>
        <a:p>
          <a:r>
            <a:rPr lang="uk-UA" sz="1800" b="1" i="1" noProof="0" dirty="0" err="1" smtClean="0">
              <a:solidFill>
                <a:srgbClr val="660033"/>
              </a:solidFill>
              <a:latin typeface="Georgia" panose="02040502050405020303" pitchFamily="18" charset="0"/>
            </a:rPr>
            <a:t>Умка</a:t>
          </a:r>
          <a:endParaRPr lang="uk-UA" sz="1800" b="1" i="1" noProof="0" dirty="0">
            <a:solidFill>
              <a:srgbClr val="660033"/>
            </a:solidFill>
            <a:latin typeface="Georgia" panose="02040502050405020303" pitchFamily="18" charset="0"/>
          </a:endParaRPr>
        </a:p>
      </dgm:t>
    </dgm:pt>
    <dgm:pt modelId="{A40E0128-F468-43BB-A431-93AF096747C5}" type="parTrans" cxnId="{D2A263F4-E3C2-4C83-A42A-BF38A19FAE04}">
      <dgm:prSet/>
      <dgm:spPr/>
      <dgm:t>
        <a:bodyPr/>
        <a:lstStyle/>
        <a:p>
          <a:endParaRPr lang="ru-RU"/>
        </a:p>
      </dgm:t>
    </dgm:pt>
    <dgm:pt modelId="{9511E126-8FA8-40C5-8F91-8F0BA589A529}" type="sibTrans" cxnId="{D2A263F4-E3C2-4C83-A42A-BF38A19FAE04}">
      <dgm:prSet/>
      <dgm:spPr/>
      <dgm:t>
        <a:bodyPr/>
        <a:lstStyle/>
        <a:p>
          <a:endParaRPr lang="ru-RU"/>
        </a:p>
      </dgm:t>
    </dgm:pt>
    <dgm:pt modelId="{D7465F27-BA22-49FB-91FA-522046BF2555}">
      <dgm:prSet phldrT="[Текст]" custT="1"/>
      <dgm:spPr/>
      <dgm:t>
        <a:bodyPr/>
        <a:lstStyle/>
        <a:p>
          <a:r>
            <a:rPr lang="uk-UA" sz="1800" b="1" i="1" dirty="0" smtClean="0">
              <a:solidFill>
                <a:schemeClr val="bg1"/>
              </a:solidFill>
              <a:latin typeface="Georgia" panose="02040502050405020303" pitchFamily="18" charset="0"/>
            </a:rPr>
            <a:t>Бюро знахідок</a:t>
          </a:r>
          <a:endParaRPr lang="ru-RU" sz="1800" b="1" i="1" dirty="0">
            <a:solidFill>
              <a:schemeClr val="bg1"/>
            </a:solidFill>
            <a:latin typeface="Georgia" panose="02040502050405020303" pitchFamily="18" charset="0"/>
          </a:endParaRPr>
        </a:p>
      </dgm:t>
    </dgm:pt>
    <dgm:pt modelId="{5B09FD79-B924-400F-9E40-B575E2CAECBA}" type="parTrans" cxnId="{BCE6804A-50C0-4D0B-A1E9-29FBC928A63D}">
      <dgm:prSet/>
      <dgm:spPr/>
      <dgm:t>
        <a:bodyPr/>
        <a:lstStyle/>
        <a:p>
          <a:endParaRPr lang="ru-RU"/>
        </a:p>
      </dgm:t>
    </dgm:pt>
    <dgm:pt modelId="{97DF9BC5-1797-4038-B1DD-4887BAB3394E}" type="sibTrans" cxnId="{BCE6804A-50C0-4D0B-A1E9-29FBC928A63D}">
      <dgm:prSet/>
      <dgm:spPr/>
      <dgm:t>
        <a:bodyPr/>
        <a:lstStyle/>
        <a:p>
          <a:endParaRPr lang="ru-RU"/>
        </a:p>
      </dgm:t>
    </dgm:pt>
    <dgm:pt modelId="{52574B9E-29B5-402A-B546-02152D8237F6}">
      <dgm:prSet phldrT="[Текст]" custT="1"/>
      <dgm:spPr/>
      <dgm:t>
        <a:bodyPr/>
        <a:lstStyle/>
        <a:p>
          <a:r>
            <a:rPr lang="uk-UA" sz="1800" b="1" i="1" dirty="0" err="1" smtClean="0">
              <a:solidFill>
                <a:schemeClr val="bg1"/>
              </a:solidFill>
              <a:latin typeface="Georgia" panose="02040502050405020303" pitchFamily="18" charset="0"/>
            </a:rPr>
            <a:t>Простоквашино</a:t>
          </a:r>
          <a:endParaRPr lang="ru-RU" sz="1800" b="1" i="1" dirty="0">
            <a:solidFill>
              <a:schemeClr val="bg1"/>
            </a:solidFill>
            <a:latin typeface="Georgia" panose="02040502050405020303" pitchFamily="18" charset="0"/>
          </a:endParaRPr>
        </a:p>
      </dgm:t>
    </dgm:pt>
    <dgm:pt modelId="{94D7F504-63DF-4666-BA45-07CABAF29473}" type="parTrans" cxnId="{5BAA92F8-D7A8-4BC9-BAF5-3A599B677344}">
      <dgm:prSet/>
      <dgm:spPr/>
      <dgm:t>
        <a:bodyPr/>
        <a:lstStyle/>
        <a:p>
          <a:endParaRPr lang="ru-RU"/>
        </a:p>
      </dgm:t>
    </dgm:pt>
    <dgm:pt modelId="{4DA416FB-7603-4ED7-A6A1-2CD26EAF3670}" type="sibTrans" cxnId="{5BAA92F8-D7A8-4BC9-BAF5-3A599B677344}">
      <dgm:prSet/>
      <dgm:spPr/>
      <dgm:t>
        <a:bodyPr/>
        <a:lstStyle/>
        <a:p>
          <a:endParaRPr lang="ru-RU"/>
        </a:p>
      </dgm:t>
    </dgm:pt>
    <dgm:pt modelId="{48FD6110-1B0D-4D2B-A7EF-D364E6EED17D}">
      <dgm:prSet phldrT="[Текст]" custT="1"/>
      <dgm:spPr/>
      <dgm:t>
        <a:bodyPr/>
        <a:lstStyle/>
        <a:p>
          <a:r>
            <a:rPr lang="uk-UA" sz="1600" b="1" i="1" dirty="0" smtClean="0">
              <a:solidFill>
                <a:srgbClr val="7030A0"/>
              </a:solidFill>
              <a:latin typeface="Georgia" panose="02040502050405020303" pitchFamily="18" charset="0"/>
            </a:rPr>
            <a:t>Русалонька</a:t>
          </a:r>
          <a:endParaRPr lang="ru-RU" sz="1600" b="1" i="1" dirty="0">
            <a:solidFill>
              <a:srgbClr val="7030A0"/>
            </a:solidFill>
            <a:latin typeface="Georgia" panose="02040502050405020303" pitchFamily="18" charset="0"/>
          </a:endParaRPr>
        </a:p>
      </dgm:t>
    </dgm:pt>
    <dgm:pt modelId="{B171B2FF-08C5-4675-9EA2-F5538097F8E4}" type="parTrans" cxnId="{721ECF65-8B2E-4F47-99E9-DB0315085624}">
      <dgm:prSet/>
      <dgm:spPr/>
      <dgm:t>
        <a:bodyPr/>
        <a:lstStyle/>
        <a:p>
          <a:endParaRPr lang="ru-RU"/>
        </a:p>
      </dgm:t>
    </dgm:pt>
    <dgm:pt modelId="{5873C53F-CA75-47D9-85C9-A29AA6E4A5FD}" type="sibTrans" cxnId="{721ECF65-8B2E-4F47-99E9-DB0315085624}">
      <dgm:prSet/>
      <dgm:spPr/>
      <dgm:t>
        <a:bodyPr/>
        <a:lstStyle/>
        <a:p>
          <a:endParaRPr lang="ru-RU"/>
        </a:p>
      </dgm:t>
    </dgm:pt>
    <dgm:pt modelId="{75808E6D-1B1E-48C6-A0B0-8473520810B2}" type="pres">
      <dgm:prSet presAssocID="{5CF76F73-A454-4632-8541-2761EE676AF5}" presName="Name0" presStyleCnt="0">
        <dgm:presLayoutVars>
          <dgm:dir/>
          <dgm:resizeHandles val="exact"/>
        </dgm:presLayoutVars>
      </dgm:prSet>
      <dgm:spPr/>
    </dgm:pt>
    <dgm:pt modelId="{1A170417-3EF5-45B5-A5A6-6C622AFC2766}" type="pres">
      <dgm:prSet presAssocID="{B7999649-7077-475E-BE98-17A0C222A87D}" presName="compNode" presStyleCnt="0"/>
      <dgm:spPr/>
    </dgm:pt>
    <dgm:pt modelId="{B7497D1F-DFB4-47C6-8783-87590F3225FA}" type="pres">
      <dgm:prSet presAssocID="{B7999649-7077-475E-BE98-17A0C222A87D}" presName="pictRect" presStyleLbl="node1" presStyleIdx="0" presStyleCnt="4" custScaleX="123704" custScaleY="127373" custLinFactNeighborX="-472" custLinFactNeighborY="12237"/>
      <dgm:spPr>
        <a:blipFill rotWithShape="1">
          <a:blip xmlns:r="http://schemas.openxmlformats.org/officeDocument/2006/relationships" r:embed="rId1"/>
          <a:stretch>
            <a:fillRect/>
          </a:stretch>
        </a:blipFill>
      </dgm:spPr>
    </dgm:pt>
    <dgm:pt modelId="{A3327AA2-4097-4756-AE32-1E2B7866C735}" type="pres">
      <dgm:prSet presAssocID="{B7999649-7077-475E-BE98-17A0C222A87D}" presName="textRect" presStyleLbl="revTx" presStyleIdx="0" presStyleCnt="4">
        <dgm:presLayoutVars>
          <dgm:bulletEnabled val="1"/>
        </dgm:presLayoutVars>
      </dgm:prSet>
      <dgm:spPr/>
    </dgm:pt>
    <dgm:pt modelId="{4CFB4308-9661-4453-B7E3-38D491CD0856}" type="pres">
      <dgm:prSet presAssocID="{9511E126-8FA8-40C5-8F91-8F0BA589A529}" presName="sibTrans" presStyleLbl="sibTrans2D1" presStyleIdx="0" presStyleCnt="0"/>
      <dgm:spPr/>
    </dgm:pt>
    <dgm:pt modelId="{2D4C06F6-D3D9-42B2-8D69-8DBD574CCC91}" type="pres">
      <dgm:prSet presAssocID="{D7465F27-BA22-49FB-91FA-522046BF2555}" presName="compNode" presStyleCnt="0"/>
      <dgm:spPr/>
    </dgm:pt>
    <dgm:pt modelId="{8EDF7A7B-D326-4743-9C0B-5ADAAED8BCD8}" type="pres">
      <dgm:prSet presAssocID="{D7465F27-BA22-49FB-91FA-522046BF2555}" presName="pictRect" presStyleLbl="node1" presStyleIdx="1" presStyleCnt="4" custScaleX="139030" custScaleY="126620" custLinFactNeighborX="4493" custLinFactNeighborY="12515"/>
      <dgm:spPr>
        <a:blipFill rotWithShape="1">
          <a:blip xmlns:r="http://schemas.openxmlformats.org/officeDocument/2006/relationships" r:embed="rId2"/>
          <a:stretch>
            <a:fillRect/>
          </a:stretch>
        </a:blipFill>
      </dgm:spPr>
    </dgm:pt>
    <dgm:pt modelId="{447341B0-92EA-4B2B-989B-CA91661B8153}" type="pres">
      <dgm:prSet presAssocID="{D7465F27-BA22-49FB-91FA-522046BF2555}" presName="textRect" presStyleLbl="revTx" presStyleIdx="1" presStyleCnt="4">
        <dgm:presLayoutVars>
          <dgm:bulletEnabled val="1"/>
        </dgm:presLayoutVars>
      </dgm:prSet>
      <dgm:spPr/>
    </dgm:pt>
    <dgm:pt modelId="{F2E84F0E-8EA0-412E-8664-4874730B284D}" type="pres">
      <dgm:prSet presAssocID="{97DF9BC5-1797-4038-B1DD-4887BAB3394E}" presName="sibTrans" presStyleLbl="sibTrans2D1" presStyleIdx="0" presStyleCnt="0"/>
      <dgm:spPr/>
    </dgm:pt>
    <dgm:pt modelId="{DE4A33BB-8540-4F8E-8AD1-050AF3C49074}" type="pres">
      <dgm:prSet presAssocID="{52574B9E-29B5-402A-B546-02152D8237F6}" presName="compNode" presStyleCnt="0"/>
      <dgm:spPr/>
    </dgm:pt>
    <dgm:pt modelId="{EE332315-9C11-4B88-910D-66074435E188}" type="pres">
      <dgm:prSet presAssocID="{52574B9E-29B5-402A-B546-02152D8237F6}" presName="pictRect" presStyleLbl="node1" presStyleIdx="2" presStyleCnt="4" custScaleX="134404" custScaleY="156157"/>
      <dgm:spPr>
        <a:blipFill rotWithShape="1">
          <a:blip xmlns:r="http://schemas.openxmlformats.org/officeDocument/2006/relationships" r:embed="rId3"/>
          <a:stretch>
            <a:fillRect/>
          </a:stretch>
        </a:blipFill>
      </dgm:spPr>
    </dgm:pt>
    <dgm:pt modelId="{8228B869-050B-4A5B-8D8E-07857AEDE412}" type="pres">
      <dgm:prSet presAssocID="{52574B9E-29B5-402A-B546-02152D8237F6}" presName="textRect" presStyleLbl="revTx" presStyleIdx="2" presStyleCnt="4">
        <dgm:presLayoutVars>
          <dgm:bulletEnabled val="1"/>
        </dgm:presLayoutVars>
      </dgm:prSet>
      <dgm:spPr/>
    </dgm:pt>
    <dgm:pt modelId="{22C093DF-6986-4CB2-910C-735BB44F9F5A}" type="pres">
      <dgm:prSet presAssocID="{4DA416FB-7603-4ED7-A6A1-2CD26EAF3670}" presName="sibTrans" presStyleLbl="sibTrans2D1" presStyleIdx="0" presStyleCnt="0"/>
      <dgm:spPr/>
    </dgm:pt>
    <dgm:pt modelId="{DC7D569A-0259-41EC-A71F-3954FE481DC9}" type="pres">
      <dgm:prSet presAssocID="{48FD6110-1B0D-4D2B-A7EF-D364E6EED17D}" presName="compNode" presStyleCnt="0"/>
      <dgm:spPr/>
    </dgm:pt>
    <dgm:pt modelId="{365B8A29-3A5F-4490-B220-5AE96A4B5EA2}" type="pres">
      <dgm:prSet presAssocID="{48FD6110-1B0D-4D2B-A7EF-D364E6EED17D}" presName="pictRect" presStyleLbl="node1" presStyleIdx="3" presStyleCnt="4" custScaleX="131759" custScaleY="151107"/>
      <dgm:spPr>
        <a:blipFill rotWithShape="1">
          <a:blip xmlns:r="http://schemas.openxmlformats.org/officeDocument/2006/relationships" r:embed="rId4"/>
          <a:stretch>
            <a:fillRect/>
          </a:stretch>
        </a:blipFill>
      </dgm:spPr>
    </dgm:pt>
    <dgm:pt modelId="{9969B3AD-0755-4C34-9B34-F4918A92810F}" type="pres">
      <dgm:prSet presAssocID="{48FD6110-1B0D-4D2B-A7EF-D364E6EED17D}" presName="textRect" presStyleLbl="revTx" presStyleIdx="3" presStyleCnt="4">
        <dgm:presLayoutVars>
          <dgm:bulletEnabled val="1"/>
        </dgm:presLayoutVars>
      </dgm:prSet>
      <dgm:spPr/>
      <dgm:t>
        <a:bodyPr/>
        <a:lstStyle/>
        <a:p>
          <a:endParaRPr lang="ru-RU"/>
        </a:p>
      </dgm:t>
    </dgm:pt>
  </dgm:ptLst>
  <dgm:cxnLst>
    <dgm:cxn modelId="{D2A263F4-E3C2-4C83-A42A-BF38A19FAE04}" srcId="{5CF76F73-A454-4632-8541-2761EE676AF5}" destId="{B7999649-7077-475E-BE98-17A0C222A87D}" srcOrd="0" destOrd="0" parTransId="{A40E0128-F468-43BB-A431-93AF096747C5}" sibTransId="{9511E126-8FA8-40C5-8F91-8F0BA589A529}"/>
    <dgm:cxn modelId="{B500D575-3211-432C-8ED8-F03574402D98}" type="presOf" srcId="{48FD6110-1B0D-4D2B-A7EF-D364E6EED17D}" destId="{9969B3AD-0755-4C34-9B34-F4918A92810F}" srcOrd="0" destOrd="0" presId="urn:microsoft.com/office/officeart/2005/8/layout/pList1"/>
    <dgm:cxn modelId="{BCE6804A-50C0-4D0B-A1E9-29FBC928A63D}" srcId="{5CF76F73-A454-4632-8541-2761EE676AF5}" destId="{D7465F27-BA22-49FB-91FA-522046BF2555}" srcOrd="1" destOrd="0" parTransId="{5B09FD79-B924-400F-9E40-B575E2CAECBA}" sibTransId="{97DF9BC5-1797-4038-B1DD-4887BAB3394E}"/>
    <dgm:cxn modelId="{721ECF65-8B2E-4F47-99E9-DB0315085624}" srcId="{5CF76F73-A454-4632-8541-2761EE676AF5}" destId="{48FD6110-1B0D-4D2B-A7EF-D364E6EED17D}" srcOrd="3" destOrd="0" parTransId="{B171B2FF-08C5-4675-9EA2-F5538097F8E4}" sibTransId="{5873C53F-CA75-47D9-85C9-A29AA6E4A5FD}"/>
    <dgm:cxn modelId="{F9CC9376-7BEC-44B1-A3AD-E822C5A49833}" type="presOf" srcId="{4DA416FB-7603-4ED7-A6A1-2CD26EAF3670}" destId="{22C093DF-6986-4CB2-910C-735BB44F9F5A}" srcOrd="0" destOrd="0" presId="urn:microsoft.com/office/officeart/2005/8/layout/pList1"/>
    <dgm:cxn modelId="{0B52A344-889E-4159-A050-53CF6B43DEA5}" type="presOf" srcId="{97DF9BC5-1797-4038-B1DD-4887BAB3394E}" destId="{F2E84F0E-8EA0-412E-8664-4874730B284D}" srcOrd="0" destOrd="0" presId="urn:microsoft.com/office/officeart/2005/8/layout/pList1"/>
    <dgm:cxn modelId="{40E69CBC-CF9E-4165-B25D-1AF30D800A9A}" type="presOf" srcId="{B7999649-7077-475E-BE98-17A0C222A87D}" destId="{A3327AA2-4097-4756-AE32-1E2B7866C735}" srcOrd="0" destOrd="0" presId="urn:microsoft.com/office/officeart/2005/8/layout/pList1"/>
    <dgm:cxn modelId="{08999580-E3D1-46BB-BB5A-92A3755C5CBE}" type="presOf" srcId="{52574B9E-29B5-402A-B546-02152D8237F6}" destId="{8228B869-050B-4A5B-8D8E-07857AEDE412}" srcOrd="0" destOrd="0" presId="urn:microsoft.com/office/officeart/2005/8/layout/pList1"/>
    <dgm:cxn modelId="{D061CE04-3F30-4BF2-9633-0C04B283BD15}" type="presOf" srcId="{5CF76F73-A454-4632-8541-2761EE676AF5}" destId="{75808E6D-1B1E-48C6-A0B0-8473520810B2}" srcOrd="0" destOrd="0" presId="urn:microsoft.com/office/officeart/2005/8/layout/pList1"/>
    <dgm:cxn modelId="{5BAA92F8-D7A8-4BC9-BAF5-3A599B677344}" srcId="{5CF76F73-A454-4632-8541-2761EE676AF5}" destId="{52574B9E-29B5-402A-B546-02152D8237F6}" srcOrd="2" destOrd="0" parTransId="{94D7F504-63DF-4666-BA45-07CABAF29473}" sibTransId="{4DA416FB-7603-4ED7-A6A1-2CD26EAF3670}"/>
    <dgm:cxn modelId="{0AAC5AFF-BABD-4EFF-B7BD-AF37155261DE}" type="presOf" srcId="{D7465F27-BA22-49FB-91FA-522046BF2555}" destId="{447341B0-92EA-4B2B-989B-CA91661B8153}" srcOrd="0" destOrd="0" presId="urn:microsoft.com/office/officeart/2005/8/layout/pList1"/>
    <dgm:cxn modelId="{545E6F01-41BF-4A1E-9932-188D92987603}" type="presOf" srcId="{9511E126-8FA8-40C5-8F91-8F0BA589A529}" destId="{4CFB4308-9661-4453-B7E3-38D491CD0856}" srcOrd="0" destOrd="0" presId="urn:microsoft.com/office/officeart/2005/8/layout/pList1"/>
    <dgm:cxn modelId="{8DFFB506-8BD2-4F7B-AAC6-DBC0E671655D}" type="presParOf" srcId="{75808E6D-1B1E-48C6-A0B0-8473520810B2}" destId="{1A170417-3EF5-45B5-A5A6-6C622AFC2766}" srcOrd="0" destOrd="0" presId="urn:microsoft.com/office/officeart/2005/8/layout/pList1"/>
    <dgm:cxn modelId="{1F6E8367-9C1F-41C2-B311-140167C9B97C}" type="presParOf" srcId="{1A170417-3EF5-45B5-A5A6-6C622AFC2766}" destId="{B7497D1F-DFB4-47C6-8783-87590F3225FA}" srcOrd="0" destOrd="0" presId="urn:microsoft.com/office/officeart/2005/8/layout/pList1"/>
    <dgm:cxn modelId="{6B20AF9E-B0C6-47DA-90D3-33263DC1722A}" type="presParOf" srcId="{1A170417-3EF5-45B5-A5A6-6C622AFC2766}" destId="{A3327AA2-4097-4756-AE32-1E2B7866C735}" srcOrd="1" destOrd="0" presId="urn:microsoft.com/office/officeart/2005/8/layout/pList1"/>
    <dgm:cxn modelId="{973CD6F9-2B09-4366-9ED3-1E9FA2809A6A}" type="presParOf" srcId="{75808E6D-1B1E-48C6-A0B0-8473520810B2}" destId="{4CFB4308-9661-4453-B7E3-38D491CD0856}" srcOrd="1" destOrd="0" presId="urn:microsoft.com/office/officeart/2005/8/layout/pList1"/>
    <dgm:cxn modelId="{9E35F672-956B-496F-998E-777F28D76540}" type="presParOf" srcId="{75808E6D-1B1E-48C6-A0B0-8473520810B2}" destId="{2D4C06F6-D3D9-42B2-8D69-8DBD574CCC91}" srcOrd="2" destOrd="0" presId="urn:microsoft.com/office/officeart/2005/8/layout/pList1"/>
    <dgm:cxn modelId="{2AB4D1F3-8243-44D7-A552-CE3DA1C1D2D3}" type="presParOf" srcId="{2D4C06F6-D3D9-42B2-8D69-8DBD574CCC91}" destId="{8EDF7A7B-D326-4743-9C0B-5ADAAED8BCD8}" srcOrd="0" destOrd="0" presId="urn:microsoft.com/office/officeart/2005/8/layout/pList1"/>
    <dgm:cxn modelId="{6BED5DE4-C90E-49C6-B14A-ABA6B4E531E2}" type="presParOf" srcId="{2D4C06F6-D3D9-42B2-8D69-8DBD574CCC91}" destId="{447341B0-92EA-4B2B-989B-CA91661B8153}" srcOrd="1" destOrd="0" presId="urn:microsoft.com/office/officeart/2005/8/layout/pList1"/>
    <dgm:cxn modelId="{F82ADAEF-B74F-42F6-A576-40826E61028D}" type="presParOf" srcId="{75808E6D-1B1E-48C6-A0B0-8473520810B2}" destId="{F2E84F0E-8EA0-412E-8664-4874730B284D}" srcOrd="3" destOrd="0" presId="urn:microsoft.com/office/officeart/2005/8/layout/pList1"/>
    <dgm:cxn modelId="{AD5A041B-1B20-4557-8CB8-A6491FC7E382}" type="presParOf" srcId="{75808E6D-1B1E-48C6-A0B0-8473520810B2}" destId="{DE4A33BB-8540-4F8E-8AD1-050AF3C49074}" srcOrd="4" destOrd="0" presId="urn:microsoft.com/office/officeart/2005/8/layout/pList1"/>
    <dgm:cxn modelId="{EED82895-22A9-4AD2-80A7-F21317EA625A}" type="presParOf" srcId="{DE4A33BB-8540-4F8E-8AD1-050AF3C49074}" destId="{EE332315-9C11-4B88-910D-66074435E188}" srcOrd="0" destOrd="0" presId="urn:microsoft.com/office/officeart/2005/8/layout/pList1"/>
    <dgm:cxn modelId="{77D04987-B8A2-46B1-96AF-DAD95F7FB007}" type="presParOf" srcId="{DE4A33BB-8540-4F8E-8AD1-050AF3C49074}" destId="{8228B869-050B-4A5B-8D8E-07857AEDE412}" srcOrd="1" destOrd="0" presId="urn:microsoft.com/office/officeart/2005/8/layout/pList1"/>
    <dgm:cxn modelId="{3FE05F99-5164-47B9-AD53-85EC2CE06774}" type="presParOf" srcId="{75808E6D-1B1E-48C6-A0B0-8473520810B2}" destId="{22C093DF-6986-4CB2-910C-735BB44F9F5A}" srcOrd="5" destOrd="0" presId="urn:microsoft.com/office/officeart/2005/8/layout/pList1"/>
    <dgm:cxn modelId="{6BCD1292-FF3B-4F0F-ABD7-F9E65F7CA003}" type="presParOf" srcId="{75808E6D-1B1E-48C6-A0B0-8473520810B2}" destId="{DC7D569A-0259-41EC-A71F-3954FE481DC9}" srcOrd="6" destOrd="0" presId="urn:microsoft.com/office/officeart/2005/8/layout/pList1"/>
    <dgm:cxn modelId="{F7BCB4F7-14D1-406C-AB32-E0CA5C36D10D}" type="presParOf" srcId="{DC7D569A-0259-41EC-A71F-3954FE481DC9}" destId="{365B8A29-3A5F-4490-B220-5AE96A4B5EA2}" srcOrd="0" destOrd="0" presId="urn:microsoft.com/office/officeart/2005/8/layout/pList1"/>
    <dgm:cxn modelId="{4B795688-D773-4E6F-9B8A-01DC6F6C99D1}" type="presParOf" srcId="{DC7D569A-0259-41EC-A71F-3954FE481DC9}" destId="{9969B3AD-0755-4C34-9B34-F4918A92810F}"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6504F-36EC-4AE0-90B6-E1AF662D31C6}">
      <dsp:nvSpPr>
        <dsp:cNvPr id="0" name=""/>
        <dsp:cNvSpPr/>
      </dsp:nvSpPr>
      <dsp:spPr>
        <a:xfrm>
          <a:off x="500976" y="1727"/>
          <a:ext cx="4143297" cy="2900175"/>
        </a:xfrm>
        <a:prstGeom prst="roundRect">
          <a:avLst/>
        </a:prstGeom>
        <a:blipFill rotWithShape="1">
          <a:blip xmlns:r="http://schemas.openxmlformats.org/officeDocument/2006/relationships" r:embed="rId1"/>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ED0327A-EB1A-4AC0-ABF0-D8AB033D52E9}">
      <dsp:nvSpPr>
        <dsp:cNvPr id="0" name=""/>
        <dsp:cNvSpPr/>
      </dsp:nvSpPr>
      <dsp:spPr>
        <a:xfrm>
          <a:off x="791409" y="2308200"/>
          <a:ext cx="3562432" cy="889140"/>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uk-UA" sz="1800" b="1" i="1" kern="1200" dirty="0" smtClean="0">
              <a:solidFill>
                <a:schemeClr val="bg1"/>
              </a:solidFill>
              <a:latin typeface="Georgia" panose="02040502050405020303" pitchFamily="18" charset="0"/>
            </a:rPr>
            <a:t>Чародії</a:t>
          </a:r>
          <a:endParaRPr lang="ru-RU" sz="1800" b="1" i="1" kern="1200" dirty="0">
            <a:solidFill>
              <a:schemeClr val="bg1"/>
            </a:solidFill>
            <a:latin typeface="Georgia" panose="02040502050405020303" pitchFamily="18" charset="0"/>
          </a:endParaRPr>
        </a:p>
      </dsp:txBody>
      <dsp:txXfrm>
        <a:off x="791409" y="2308200"/>
        <a:ext cx="3562432" cy="889140"/>
      </dsp:txXfrm>
    </dsp:sp>
    <dsp:sp modelId="{E6C76ABF-09F4-492A-8DF5-0DD1A6497BF6}">
      <dsp:nvSpPr>
        <dsp:cNvPr id="0" name=""/>
        <dsp:cNvSpPr/>
      </dsp:nvSpPr>
      <dsp:spPr>
        <a:xfrm>
          <a:off x="4889840" y="27079"/>
          <a:ext cx="3753182" cy="2777239"/>
        </a:xfrm>
        <a:prstGeom prst="roundRect">
          <a:avLst/>
        </a:prstGeom>
        <a:blipFill rotWithShape="1">
          <a:blip xmlns:r="http://schemas.openxmlformats.org/officeDocument/2006/relationships" r:embed="rId2"/>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883E163-B3AE-4286-A2ED-DFDE6F3A0A3B}">
      <dsp:nvSpPr>
        <dsp:cNvPr id="0" name=""/>
        <dsp:cNvSpPr/>
      </dsp:nvSpPr>
      <dsp:spPr>
        <a:xfrm>
          <a:off x="5539115" y="2261319"/>
          <a:ext cx="2454632" cy="910668"/>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uk-UA" sz="1600" b="1" i="1" kern="1200" dirty="0" smtClean="0">
              <a:solidFill>
                <a:schemeClr val="bg1"/>
              </a:solidFill>
              <a:latin typeface="Georgia" panose="02040502050405020303" pitchFamily="18" charset="0"/>
            </a:rPr>
            <a:t>Ох уже ця Настя</a:t>
          </a:r>
          <a:endParaRPr lang="ru-RU" sz="1600" b="1" i="1" kern="1200" dirty="0">
            <a:solidFill>
              <a:schemeClr val="bg1"/>
            </a:solidFill>
            <a:latin typeface="Georgia" panose="02040502050405020303" pitchFamily="18" charset="0"/>
          </a:endParaRPr>
        </a:p>
      </dsp:txBody>
      <dsp:txXfrm>
        <a:off x="5539115" y="2261319"/>
        <a:ext cx="2454632" cy="910668"/>
      </dsp:txXfrm>
    </dsp:sp>
    <dsp:sp modelId="{5C6256D2-5443-47B9-B803-FD9FAB3F1DEB}">
      <dsp:nvSpPr>
        <dsp:cNvPr id="0" name=""/>
        <dsp:cNvSpPr/>
      </dsp:nvSpPr>
      <dsp:spPr>
        <a:xfrm>
          <a:off x="387928" y="3451227"/>
          <a:ext cx="4039539" cy="3067337"/>
        </a:xfrm>
        <a:prstGeom prst="roundRect">
          <a:avLst/>
        </a:prstGeom>
        <a:blipFill rotWithShape="1">
          <a:blip xmlns:r="http://schemas.openxmlformats.org/officeDocument/2006/relationships" r:embed="rId3"/>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55B1557-77AD-45CF-A882-166C6975085D}">
      <dsp:nvSpPr>
        <dsp:cNvPr id="0" name=""/>
        <dsp:cNvSpPr/>
      </dsp:nvSpPr>
      <dsp:spPr>
        <a:xfrm>
          <a:off x="963859" y="6138173"/>
          <a:ext cx="2822778" cy="436000"/>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uk-UA" sz="1600" b="1" i="1" kern="1200" dirty="0" smtClean="0">
              <a:solidFill>
                <a:schemeClr val="bg1"/>
              </a:solidFill>
              <a:latin typeface="Georgia" panose="02040502050405020303" pitchFamily="18" charset="0"/>
            </a:rPr>
            <a:t>Гостя з майбутнього</a:t>
          </a:r>
          <a:endParaRPr lang="ru-RU" sz="1600" b="1" i="1" kern="1200" dirty="0">
            <a:solidFill>
              <a:schemeClr val="bg1"/>
            </a:solidFill>
            <a:latin typeface="Georgia" panose="02040502050405020303" pitchFamily="18" charset="0"/>
          </a:endParaRPr>
        </a:p>
      </dsp:txBody>
      <dsp:txXfrm>
        <a:off x="963859" y="6138173"/>
        <a:ext cx="2822778" cy="436000"/>
      </dsp:txXfrm>
    </dsp:sp>
    <dsp:sp modelId="{8816847D-30FC-4D0B-B7F9-7814AA32CCE8}">
      <dsp:nvSpPr>
        <dsp:cNvPr id="0" name=""/>
        <dsp:cNvSpPr/>
      </dsp:nvSpPr>
      <dsp:spPr>
        <a:xfrm>
          <a:off x="4640584" y="3442803"/>
          <a:ext cx="4147936" cy="2937078"/>
        </a:xfrm>
        <a:prstGeom prst="roundRect">
          <a:avLst/>
        </a:prstGeom>
        <a:blipFill rotWithShape="1">
          <a:blip xmlns:r="http://schemas.openxmlformats.org/officeDocument/2006/relationships" r:embed="rId4"/>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D15608E-03CE-436B-B3E3-443C8F34C8BF}">
      <dsp:nvSpPr>
        <dsp:cNvPr id="0" name=""/>
        <dsp:cNvSpPr/>
      </dsp:nvSpPr>
      <dsp:spPr>
        <a:xfrm>
          <a:off x="5487236" y="5756963"/>
          <a:ext cx="2454632" cy="910668"/>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uk-UA" sz="1600" b="1" i="1" kern="1200" dirty="0" smtClean="0">
              <a:solidFill>
                <a:schemeClr val="bg1"/>
              </a:solidFill>
              <a:latin typeface="Georgia" panose="02040502050405020303" pitchFamily="18" charset="0"/>
            </a:rPr>
            <a:t>Пригоди Електроніка</a:t>
          </a:r>
          <a:endParaRPr lang="ru-RU" sz="1600" b="1" i="1" kern="1200" dirty="0">
            <a:solidFill>
              <a:schemeClr val="bg1"/>
            </a:solidFill>
            <a:latin typeface="Georgia" panose="02040502050405020303" pitchFamily="18" charset="0"/>
          </a:endParaRPr>
        </a:p>
      </dsp:txBody>
      <dsp:txXfrm>
        <a:off x="5487236" y="5756963"/>
        <a:ext cx="2454632" cy="91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97D1F-DFB4-47C6-8783-87590F3225FA}">
      <dsp:nvSpPr>
        <dsp:cNvPr id="0" name=""/>
        <dsp:cNvSpPr/>
      </dsp:nvSpPr>
      <dsp:spPr>
        <a:xfrm>
          <a:off x="740193" y="230705"/>
          <a:ext cx="3382804" cy="2399881"/>
        </a:xfrm>
        <a:prstGeom prst="roundRect">
          <a:avLst/>
        </a:prstGeom>
        <a:blipFill rotWithShape="1">
          <a:blip xmlns:r="http://schemas.openxmlformats.org/officeDocument/2006/relationships" r:embed="rId1"/>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3327AA2-4097-4756-AE32-1E2B7866C735}">
      <dsp:nvSpPr>
        <dsp:cNvPr id="0" name=""/>
        <dsp:cNvSpPr/>
      </dsp:nvSpPr>
      <dsp:spPr>
        <a:xfrm>
          <a:off x="1077204" y="2142152"/>
          <a:ext cx="2734595" cy="101453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uk-UA" sz="1800" b="1" i="1" kern="1200" noProof="0" dirty="0" err="1" smtClean="0">
              <a:solidFill>
                <a:srgbClr val="660033"/>
              </a:solidFill>
              <a:latin typeface="Georgia" panose="02040502050405020303" pitchFamily="18" charset="0"/>
            </a:rPr>
            <a:t>Умка</a:t>
          </a:r>
          <a:endParaRPr lang="uk-UA" sz="1800" b="1" i="1" kern="1200" noProof="0" dirty="0">
            <a:solidFill>
              <a:srgbClr val="660033"/>
            </a:solidFill>
            <a:latin typeface="Georgia" panose="02040502050405020303" pitchFamily="18" charset="0"/>
          </a:endParaRPr>
        </a:p>
      </dsp:txBody>
      <dsp:txXfrm>
        <a:off x="1077204" y="2142152"/>
        <a:ext cx="2734595" cy="1014534"/>
      </dsp:txXfrm>
    </dsp:sp>
    <dsp:sp modelId="{8EDF7A7B-D326-4743-9C0B-5ADAAED8BCD8}">
      <dsp:nvSpPr>
        <dsp:cNvPr id="0" name=""/>
        <dsp:cNvSpPr/>
      </dsp:nvSpPr>
      <dsp:spPr>
        <a:xfrm>
          <a:off x="4532344" y="239490"/>
          <a:ext cx="3801908" cy="2385693"/>
        </a:xfrm>
        <a:prstGeom prst="roundRect">
          <a:avLst/>
        </a:prstGeom>
        <a:blipFill rotWithShape="1">
          <a:blip xmlns:r="http://schemas.openxmlformats.org/officeDocument/2006/relationships" r:embed="rId2"/>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47341B0-92EA-4B2B-989B-CA91661B8153}">
      <dsp:nvSpPr>
        <dsp:cNvPr id="0" name=""/>
        <dsp:cNvSpPr/>
      </dsp:nvSpPr>
      <dsp:spPr>
        <a:xfrm>
          <a:off x="4943135" y="2138605"/>
          <a:ext cx="2734595" cy="101453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uk-UA" sz="1800" b="1" i="1" kern="1200" dirty="0" smtClean="0">
              <a:solidFill>
                <a:schemeClr val="bg1"/>
              </a:solidFill>
              <a:latin typeface="Georgia" panose="02040502050405020303" pitchFamily="18" charset="0"/>
            </a:rPr>
            <a:t>Бюро знахідок</a:t>
          </a:r>
          <a:endParaRPr lang="ru-RU" sz="1800" b="1" i="1" kern="1200" dirty="0">
            <a:solidFill>
              <a:schemeClr val="bg1"/>
            </a:solidFill>
            <a:latin typeface="Georgia" panose="02040502050405020303" pitchFamily="18" charset="0"/>
          </a:endParaRPr>
        </a:p>
      </dsp:txBody>
      <dsp:txXfrm>
        <a:off x="4943135" y="2138605"/>
        <a:ext cx="2734595" cy="1014534"/>
      </dsp:txXfrm>
    </dsp:sp>
    <dsp:sp modelId="{EE332315-9C11-4B88-910D-66074435E188}">
      <dsp:nvSpPr>
        <dsp:cNvPr id="0" name=""/>
        <dsp:cNvSpPr/>
      </dsp:nvSpPr>
      <dsp:spPr>
        <a:xfrm>
          <a:off x="706215" y="3430147"/>
          <a:ext cx="3675405" cy="2942210"/>
        </a:xfrm>
        <a:prstGeom prst="roundRect">
          <a:avLst/>
        </a:prstGeom>
        <a:blipFill rotWithShape="1">
          <a:blip xmlns:r="http://schemas.openxmlformats.org/officeDocument/2006/relationships" r:embed="rId3"/>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228B869-050B-4A5B-8D8E-07857AEDE412}">
      <dsp:nvSpPr>
        <dsp:cNvPr id="0" name=""/>
        <dsp:cNvSpPr/>
      </dsp:nvSpPr>
      <dsp:spPr>
        <a:xfrm>
          <a:off x="1176621" y="5843320"/>
          <a:ext cx="2734595" cy="101453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uk-UA" sz="1800" b="1" i="1" kern="1200" dirty="0" err="1" smtClean="0">
              <a:solidFill>
                <a:schemeClr val="bg1"/>
              </a:solidFill>
              <a:latin typeface="Georgia" panose="02040502050405020303" pitchFamily="18" charset="0"/>
            </a:rPr>
            <a:t>Простоквашино</a:t>
          </a:r>
          <a:endParaRPr lang="ru-RU" sz="1800" b="1" i="1" kern="1200" dirty="0">
            <a:solidFill>
              <a:schemeClr val="bg1"/>
            </a:solidFill>
            <a:latin typeface="Georgia" panose="02040502050405020303" pitchFamily="18" charset="0"/>
          </a:endParaRPr>
        </a:p>
      </dsp:txBody>
      <dsp:txXfrm>
        <a:off x="1176621" y="5843320"/>
        <a:ext cx="2734595" cy="1014534"/>
      </dsp:txXfrm>
    </dsp:sp>
    <dsp:sp modelId="{365B8A29-3A5F-4490-B220-5AE96A4B5EA2}">
      <dsp:nvSpPr>
        <dsp:cNvPr id="0" name=""/>
        <dsp:cNvSpPr/>
      </dsp:nvSpPr>
      <dsp:spPr>
        <a:xfrm>
          <a:off x="4655196" y="3453934"/>
          <a:ext cx="3603075" cy="2847061"/>
        </a:xfrm>
        <a:prstGeom prst="roundRect">
          <a:avLst/>
        </a:prstGeom>
        <a:blipFill rotWithShape="1">
          <a:blip xmlns:r="http://schemas.openxmlformats.org/officeDocument/2006/relationships" r:embed="rId4"/>
          <a:stretch>
            <a:fillRect/>
          </a:stretch>
        </a:blip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969B3AD-0755-4C34-9B34-F4918A92810F}">
      <dsp:nvSpPr>
        <dsp:cNvPr id="0" name=""/>
        <dsp:cNvSpPr/>
      </dsp:nvSpPr>
      <dsp:spPr>
        <a:xfrm>
          <a:off x="5089436" y="5819533"/>
          <a:ext cx="2734595" cy="1014534"/>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uk-UA" sz="1600" b="1" i="1" kern="1200" dirty="0" smtClean="0">
              <a:solidFill>
                <a:srgbClr val="7030A0"/>
              </a:solidFill>
              <a:latin typeface="Georgia" panose="02040502050405020303" pitchFamily="18" charset="0"/>
            </a:rPr>
            <a:t>Русалонька</a:t>
          </a:r>
          <a:endParaRPr lang="ru-RU" sz="1600" b="1" i="1" kern="1200" dirty="0">
            <a:solidFill>
              <a:srgbClr val="7030A0"/>
            </a:solidFill>
            <a:latin typeface="Georgia" panose="02040502050405020303" pitchFamily="18" charset="0"/>
          </a:endParaRPr>
        </a:p>
      </dsp:txBody>
      <dsp:txXfrm>
        <a:off x="5089436" y="5819533"/>
        <a:ext cx="2734595" cy="101453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313C9-1B82-4A0D-8F5A-847D718771D4}" type="datetimeFigureOut">
              <a:rPr lang="en-US" smtClean="0"/>
              <a:t>4/27/2014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D2DBD9-3FDF-4D22-A151-D1806027E45D}" type="slidenum">
              <a:rPr lang="en-US" smtClean="0"/>
              <a:t>‹#›</a:t>
            </a:fld>
            <a:endParaRPr lang="en-US"/>
          </a:p>
        </p:txBody>
      </p:sp>
    </p:spTree>
    <p:extLst>
      <p:ext uri="{BB962C8B-B14F-4D97-AF65-F5344CB8AC3E}">
        <p14:creationId xmlns:p14="http://schemas.microsoft.com/office/powerpoint/2010/main" val="237178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572" y="2954215"/>
            <a:ext cx="5788856" cy="5874475"/>
          </a:xfrm>
        </p:spPr>
        <p:txBody>
          <a:bodyPr>
            <a:noAutofit/>
          </a:bodyPr>
          <a:lstStyle/>
          <a:p>
            <a:pPr>
              <a:lnSpc>
                <a:spcPct val="85000"/>
              </a:lnSpc>
              <a:spcAft>
                <a:spcPts val="300"/>
              </a:spcAft>
            </a:pPr>
            <a:endParaRPr lang="ru-RU" sz="1400" b="0" baseline="0" dirty="0" smtClean="0"/>
          </a:p>
        </p:txBody>
      </p:sp>
    </p:spTree>
    <p:extLst>
      <p:ext uri="{BB962C8B-B14F-4D97-AF65-F5344CB8AC3E}">
        <p14:creationId xmlns:p14="http://schemas.microsoft.com/office/powerpoint/2010/main" val="3188794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23310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40015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29953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927072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0448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23611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30594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03201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63549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52633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9308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6049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24565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a:fld id="{FA4C7614-15A9-43A8-9E98-106A33ED6C41}" type="datetimeFigureOut">
              <a:rPr lang="en-US" sz="1200" kern="1200" smtClean="0">
                <a:solidFill>
                  <a:prstClr val="black">
                    <a:tint val="75000"/>
                  </a:prstClr>
                </a:solidFill>
                <a:latin typeface="Calibri"/>
                <a:ea typeface="+mn-ea"/>
                <a:cs typeface="+mn-cs"/>
              </a:rPr>
              <a:pPr algn="l" rtl="0"/>
              <a:t>4/27/2014</a:t>
            </a:fld>
            <a:endParaRPr lang="en-US" sz="1200" kern="1200" dirty="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algn="ctr" rtl="0"/>
            <a:endParaRPr lang="en-US" sz="1200" kern="1200" dirty="0">
              <a:solidFill>
                <a:prstClr val="black">
                  <a:tint val="75000"/>
                </a:prstClr>
              </a:solidFill>
              <a:latin typeface="Calibri"/>
              <a:ea typeface="+mn-ea"/>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lgn="r" rtl="0"/>
            <a:fld id="{EFED3CB9-049B-4F4F-82D1-8A95299C975C}" type="slidenum">
              <a:rPr lang="en-US" sz="1200" kern="1200" smtClean="0">
                <a:solidFill>
                  <a:prstClr val="black">
                    <a:tint val="75000"/>
                  </a:prstClr>
                </a:solidFill>
                <a:latin typeface="Calibri"/>
                <a:ea typeface="+mn-ea"/>
                <a:cs typeface="+mn-cs"/>
              </a:rPr>
              <a:pPr algn="r" rtl="0"/>
              <a:t>‹#›</a:t>
            </a:fld>
            <a:endParaRPr lang="en-US" sz="1200"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220476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rtl="0"/>
            <a:endParaRPr lang="en-US" kern="1200" dirty="0">
              <a:solidFill>
                <a:prstClr val="black">
                  <a:tint val="75000"/>
                </a:prstClr>
              </a:solidFill>
              <a:latin typeface="Calibri"/>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875717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29270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FA4C7614-15A9-43A8-9E98-106A33ED6C41}" type="datetimeFigureOut">
              <a:rPr lang="en-US" kern="1200" smtClean="0">
                <a:solidFill>
                  <a:prstClr val="black">
                    <a:tint val="75000"/>
                  </a:prstClr>
                </a:solidFill>
                <a:latin typeface="Calibri"/>
                <a:ea typeface="+mn-ea"/>
                <a:cs typeface="+mn-cs"/>
              </a:rPr>
              <a:pPr rtl="0"/>
              <a:t>4/27/2014</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rtl="0"/>
            <a:fld id="{EFED3CB9-049B-4F4F-82D1-8A95299C975C}" type="slidenum">
              <a:rPr lang="en-US" kern="1200" smtClean="0">
                <a:solidFill>
                  <a:prstClr val="black">
                    <a:tint val="75000"/>
                  </a:prstClr>
                </a:solidFill>
                <a:latin typeface="Calibri"/>
                <a:ea typeface="+mn-ea"/>
                <a:cs typeface="+mn-cs"/>
              </a:rPr>
              <a:pPr rtl="0"/>
              <a:t>‹#›</a:t>
            </a:fld>
            <a:endParaRPr lang="en-US" kern="1200" dirty="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4016367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gs>
            <a:gs pos="15000">
              <a:schemeClr val="tx1">
                <a:lumMod val="95000"/>
                <a:lumOff val="5000"/>
              </a:schemeClr>
            </a:gs>
            <a:gs pos="85000">
              <a:schemeClr val="tx1">
                <a:lumMod val="95000"/>
                <a:lumOff val="5000"/>
              </a:schemeClr>
            </a:gs>
            <a:gs pos="100000">
              <a:schemeClr val="tx2"/>
            </a:gs>
          </a:gsLst>
          <a:lin ang="5400000" scaled="1"/>
          <a:tileRect/>
        </a:gradFill>
        <a:effectLst/>
      </p:bgPr>
    </p:bg>
    <p:spTree>
      <p:nvGrpSpPr>
        <p:cNvPr id="1" name=""/>
        <p:cNvGrpSpPr/>
        <p:nvPr/>
      </p:nvGrpSpPr>
      <p:grpSpPr>
        <a:xfrm>
          <a:off x="0" y="0"/>
          <a:ext cx="0" cy="0"/>
          <a:chOff x="0" y="0"/>
          <a:chExt cx="0" cy="0"/>
        </a:xfrm>
      </p:grpSpPr>
      <p:grpSp>
        <p:nvGrpSpPr>
          <p:cNvPr id="2" name="Group 76"/>
          <p:cNvGrpSpPr/>
          <p:nvPr/>
        </p:nvGrpSpPr>
        <p:grpSpPr>
          <a:xfrm>
            <a:off x="1314083" y="1813035"/>
            <a:ext cx="7362497" cy="3231931"/>
            <a:chOff x="890752" y="1813035"/>
            <a:chExt cx="7362497" cy="3231931"/>
          </a:xfrm>
          <a:scene3d>
            <a:camera prst="perspectiveRight"/>
            <a:lightRig rig="threePt" dir="t"/>
          </a:scene3d>
        </p:grpSpPr>
        <p:sp>
          <p:nvSpPr>
            <p:cNvPr id="7" name="Rounded Rectangle 6"/>
            <p:cNvSpPr/>
            <p:nvPr/>
          </p:nvSpPr>
          <p:spPr>
            <a:xfrm>
              <a:off x="1044802" y="1992332"/>
              <a:ext cx="7014066" cy="2849464"/>
            </a:xfrm>
            <a:prstGeom prst="roundRect">
              <a:avLst>
                <a:gd name="adj" fmla="val 8310"/>
              </a:avLst>
            </a:prstGeom>
            <a:gradFill flip="none" rotWithShape="1">
              <a:gsLst>
                <a:gs pos="0">
                  <a:schemeClr val="bg1"/>
                </a:gs>
                <a:gs pos="100000">
                  <a:schemeClr val="bg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sz="5000" b="1" kern="120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Franklin Gothic Medium" pitchFamily="34" charset="0"/>
                <a:ea typeface="+mn-ea"/>
                <a:cs typeface="+mn-cs"/>
              </a:endParaRPr>
            </a:p>
          </p:txBody>
        </p:sp>
        <p:cxnSp>
          <p:nvCxnSpPr>
            <p:cNvPr id="19" name="Straight Connector 18"/>
            <p:cNvCxnSpPr/>
            <p:nvPr/>
          </p:nvCxnSpPr>
          <p:spPr>
            <a:xfrm>
              <a:off x="1034231" y="2280722"/>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890752" y="1813035"/>
              <a:ext cx="7362497" cy="3231931"/>
            </a:xfrm>
            <a:prstGeom prst="roundRect">
              <a:avLst>
                <a:gd name="adj" fmla="val 8932"/>
              </a:avLst>
            </a:prstGeom>
            <a:noFill/>
            <a:ln w="127000" cap="rnd" cmpd="sng">
              <a:solidFill>
                <a:schemeClr val="bg1"/>
              </a:solidFill>
              <a:prstDash val="sysDot"/>
            </a:ln>
            <a:effectLst>
              <a:glow rad="1397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kern="1200" dirty="0">
                <a:solidFill>
                  <a:prstClr val="white"/>
                </a:solidFill>
                <a:latin typeface="Calibri"/>
                <a:ea typeface="+mn-ea"/>
                <a:cs typeface="+mn-cs"/>
              </a:endParaRPr>
            </a:p>
          </p:txBody>
        </p:sp>
        <p:cxnSp>
          <p:nvCxnSpPr>
            <p:cNvPr id="54" name="Straight Connector 53"/>
            <p:cNvCxnSpPr/>
            <p:nvPr/>
          </p:nvCxnSpPr>
          <p:spPr>
            <a:xfrm>
              <a:off x="1034231" y="2602455"/>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34231" y="2924188"/>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34231" y="3245921"/>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34231" y="3567654"/>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034231" y="3889387"/>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034231" y="4211120"/>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034231" y="4532853"/>
              <a:ext cx="7014066" cy="152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064967" y="2003100"/>
              <a:ext cx="7014066" cy="2849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uk-UA" sz="7200" b="1" i="1" dirty="0" smtClean="0">
                  <a:solidFill>
                    <a:srgbClr val="660033"/>
                  </a:solidFill>
                  <a:effectLst>
                    <a:outerShdw blurRad="63500" algn="ctr">
                      <a:prstClr val="black">
                        <a:alpha val="40000"/>
                      </a:prstClr>
                    </a:outerShdw>
                  </a:effectLst>
                  <a:latin typeface="Georgia" panose="02040502050405020303" pitchFamily="18" charset="0"/>
                </a:rPr>
                <a:t>Музика в кіно</a:t>
              </a:r>
              <a:endParaRPr lang="uk-UA" sz="7200" b="1" i="1" dirty="0">
                <a:solidFill>
                  <a:srgbClr val="660033"/>
                </a:solidFill>
                <a:effectLst>
                  <a:outerShdw blurRad="63500" algn="ctr">
                    <a:prstClr val="black">
                      <a:alpha val="40000"/>
                    </a:prstClr>
                  </a:outerShdw>
                </a:effectLst>
                <a:latin typeface="Georgia" panose="02040502050405020303" pitchFamily="18" charset="0"/>
              </a:endParaRPr>
            </a:p>
          </p:txBody>
        </p:sp>
      </p:gr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368868"/>
            <a:ext cx="4057755" cy="2247900"/>
          </a:xfrm>
          <a:prstGeom prst="rect">
            <a:avLst/>
          </a:prstGeom>
        </p:spPr>
      </p:pic>
      <p:sp>
        <p:nvSpPr>
          <p:cNvPr id="8" name="TextBox 7"/>
          <p:cNvSpPr txBox="1"/>
          <p:nvPr/>
        </p:nvSpPr>
        <p:spPr>
          <a:xfrm>
            <a:off x="7164288" y="5445224"/>
            <a:ext cx="1317911" cy="276999"/>
          </a:xfrm>
          <a:prstGeom prst="rect">
            <a:avLst/>
          </a:prstGeom>
          <a:noFill/>
        </p:spPr>
        <p:txBody>
          <a:bodyPr wrap="square" rtlCol="0">
            <a:spAutoFit/>
          </a:bodyPr>
          <a:lstStyle/>
          <a:p>
            <a:r>
              <a:rPr lang="uk-UA" sz="1200" dirty="0" err="1" smtClean="0">
                <a:solidFill>
                  <a:schemeClr val="bg1"/>
                </a:solidFill>
                <a:latin typeface="Georgia" panose="02040502050405020303" pitchFamily="18" charset="0"/>
              </a:rPr>
              <a:t>Бігар</a:t>
            </a:r>
            <a:r>
              <a:rPr lang="uk-UA" sz="1200" dirty="0" smtClean="0">
                <a:solidFill>
                  <a:schemeClr val="bg1"/>
                </a:solidFill>
                <a:latin typeface="Georgia" panose="02040502050405020303" pitchFamily="18" charset="0"/>
              </a:rPr>
              <a:t> М. М.</a:t>
            </a:r>
            <a:endParaRPr lang="ru-RU" sz="1200" dirty="0">
              <a:solidFill>
                <a:schemeClr val="bg1"/>
              </a:solidFill>
              <a:latin typeface="Georgia" panose="02040502050405020303" pitchFamily="18" charset="0"/>
            </a:endParaRPr>
          </a:p>
        </p:txBody>
      </p:sp>
      <p:sp>
        <p:nvSpPr>
          <p:cNvPr id="9" name="Прямоугольник 8"/>
          <p:cNvSpPr/>
          <p:nvPr/>
        </p:nvSpPr>
        <p:spPr>
          <a:xfrm>
            <a:off x="7164288" y="5639072"/>
            <a:ext cx="914400" cy="138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69030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61844251"/>
              </p:ext>
            </p:extLst>
          </p:nvPr>
        </p:nvGraphicFramePr>
        <p:xfrm>
          <a:off x="0" y="188640"/>
          <a:ext cx="9144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9009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079372238"/>
              </p:ext>
            </p:extLst>
          </p:nvPr>
        </p:nvGraphicFramePr>
        <p:xfrm>
          <a:off x="179512" y="0"/>
          <a:ext cx="8964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кругленный прямоугольник 2"/>
          <p:cNvSpPr/>
          <p:nvPr/>
        </p:nvSpPr>
        <p:spPr>
          <a:xfrm>
            <a:off x="5148064" y="5949280"/>
            <a:ext cx="2880320" cy="2880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b="1" i="1" dirty="0" smtClean="0">
                <a:solidFill>
                  <a:srgbClr val="660033"/>
                </a:solidFill>
                <a:latin typeface="Georgia" panose="02040502050405020303" pitchFamily="18" charset="0"/>
              </a:rPr>
              <a:t>Русалонька</a:t>
            </a:r>
            <a:endParaRPr lang="ru-RU" b="1" i="1" dirty="0">
              <a:solidFill>
                <a:srgbClr val="660033"/>
              </a:solidFill>
              <a:latin typeface="Georgia" panose="02040502050405020303" pitchFamily="18" charset="0"/>
            </a:endParaRPr>
          </a:p>
        </p:txBody>
      </p:sp>
    </p:spTree>
    <p:extLst>
      <p:ext uri="{BB962C8B-B14F-4D97-AF65-F5344CB8AC3E}">
        <p14:creationId xmlns:p14="http://schemas.microsoft.com/office/powerpoint/2010/main" val="6098467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2" y="0"/>
            <a:ext cx="8964488" cy="6858000"/>
          </a:xfrm>
          <a:prstGeom prst="rect">
            <a:avLst/>
          </a:prstGeom>
        </p:spPr>
      </p:pic>
      <p:sp>
        <p:nvSpPr>
          <p:cNvPr id="3" name="Скругленный прямоугольник 2"/>
          <p:cNvSpPr/>
          <p:nvPr/>
        </p:nvSpPr>
        <p:spPr>
          <a:xfrm>
            <a:off x="251520" y="0"/>
            <a:ext cx="8892480" cy="260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179512" y="6381328"/>
            <a:ext cx="8964488" cy="476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79512" y="1340768"/>
            <a:ext cx="8964488" cy="8640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sz="4800" b="1" i="1" dirty="0" smtClean="0">
                <a:solidFill>
                  <a:schemeClr val="accent6">
                    <a:lumMod val="60000"/>
                    <a:lumOff val="40000"/>
                  </a:schemeClr>
                </a:solidFill>
                <a:latin typeface="Georgia" panose="02040502050405020303" pitchFamily="18" charset="0"/>
              </a:rPr>
              <a:t>Сприймання музики </a:t>
            </a:r>
            <a:endParaRPr lang="uk-UA" sz="4800" b="1" i="1" dirty="0">
              <a:solidFill>
                <a:schemeClr val="accent6">
                  <a:lumMod val="60000"/>
                  <a:lumOff val="40000"/>
                </a:schemeClr>
              </a:solidFill>
              <a:latin typeface="Georgia" panose="02040502050405020303" pitchFamily="18" charset="0"/>
            </a:endParaRPr>
          </a:p>
        </p:txBody>
      </p:sp>
      <p:sp>
        <p:nvSpPr>
          <p:cNvPr id="8" name="Прямоугольник 7"/>
          <p:cNvSpPr/>
          <p:nvPr/>
        </p:nvSpPr>
        <p:spPr>
          <a:xfrm>
            <a:off x="179512" y="4941168"/>
            <a:ext cx="8964488"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t> </a:t>
            </a:r>
            <a:r>
              <a:rPr lang="uk-UA" sz="2800" b="1" i="1" dirty="0" smtClean="0">
                <a:solidFill>
                  <a:schemeClr val="accent5">
                    <a:lumMod val="40000"/>
                    <a:lumOff val="60000"/>
                  </a:schemeClr>
                </a:solidFill>
                <a:latin typeface="Georgia" panose="02040502050405020303" pitchFamily="18" charset="0"/>
              </a:rPr>
              <a:t>Є. </a:t>
            </a:r>
            <a:r>
              <a:rPr lang="uk-UA" sz="2800" b="1" i="1" dirty="0" err="1" smtClean="0">
                <a:solidFill>
                  <a:schemeClr val="accent5">
                    <a:lumMod val="40000"/>
                    <a:lumOff val="60000"/>
                  </a:schemeClr>
                </a:solidFill>
                <a:latin typeface="Georgia" panose="02040502050405020303" pitchFamily="18" charset="0"/>
              </a:rPr>
              <a:t>Крилатов</a:t>
            </a:r>
            <a:r>
              <a:rPr lang="uk-UA" sz="2800" b="1" i="1" dirty="0" smtClean="0">
                <a:solidFill>
                  <a:schemeClr val="accent5">
                    <a:lumMod val="40000"/>
                    <a:lumOff val="60000"/>
                  </a:schemeClr>
                </a:solidFill>
                <a:latin typeface="Georgia" panose="02040502050405020303" pitchFamily="18" charset="0"/>
              </a:rPr>
              <a:t>. Інструментальна музика до фільму</a:t>
            </a:r>
          </a:p>
          <a:p>
            <a:pPr algn="ctr"/>
            <a:r>
              <a:rPr lang="uk-UA" sz="2800" b="1" i="1" dirty="0" smtClean="0">
                <a:solidFill>
                  <a:schemeClr val="accent5">
                    <a:lumMod val="40000"/>
                    <a:lumOff val="60000"/>
                  </a:schemeClr>
                </a:solidFill>
                <a:latin typeface="Georgia" panose="02040502050405020303" pitchFamily="18" charset="0"/>
              </a:rPr>
              <a:t> </a:t>
            </a:r>
            <a:r>
              <a:rPr lang="uk-UA" sz="3600" b="1" i="1" dirty="0" smtClean="0">
                <a:solidFill>
                  <a:schemeClr val="accent5">
                    <a:lumMod val="20000"/>
                    <a:lumOff val="80000"/>
                  </a:schemeClr>
                </a:solidFill>
                <a:latin typeface="Georgia" panose="02040502050405020303" pitchFamily="18" charset="0"/>
              </a:rPr>
              <a:t>«Гостя з майбутнього» </a:t>
            </a:r>
            <a:endParaRPr lang="uk-UA" sz="3600" b="1" i="1" dirty="0">
              <a:solidFill>
                <a:schemeClr val="accent5">
                  <a:lumMod val="20000"/>
                  <a:lumOff val="80000"/>
                </a:schemeClr>
              </a:solidFill>
              <a:latin typeface="Georgia" panose="02040502050405020303" pitchFamily="18" charset="0"/>
            </a:endParaRPr>
          </a:p>
        </p:txBody>
      </p:sp>
    </p:spTree>
    <p:extLst>
      <p:ext uri="{BB962C8B-B14F-4D97-AF65-F5344CB8AC3E}">
        <p14:creationId xmlns:p14="http://schemas.microsoft.com/office/powerpoint/2010/main" val="1596964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332656"/>
            <a:ext cx="5832648" cy="769441"/>
          </a:xfrm>
          <a:prstGeom prst="rect">
            <a:avLst/>
          </a:prstGeom>
          <a:noFill/>
        </p:spPr>
        <p:txBody>
          <a:bodyPr wrap="square" rtlCol="0">
            <a:prstTxWarp prst="textCurveDown">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uk-UA" sz="4400" b="1" i="1" u="sng" dirty="0" smtClean="0">
                <a:ln/>
                <a:solidFill>
                  <a:schemeClr val="accent6">
                    <a:lumMod val="75000"/>
                  </a:schemeClr>
                </a:solidFill>
                <a:latin typeface="Georgia" panose="02040502050405020303" pitchFamily="18" charset="0"/>
              </a:rPr>
              <a:t>Поміркуймо</a:t>
            </a:r>
            <a:endParaRPr lang="ru-RU" sz="4400" b="1" i="1" u="sng" dirty="0">
              <a:ln/>
              <a:solidFill>
                <a:schemeClr val="accent6">
                  <a:lumMod val="75000"/>
                </a:schemeClr>
              </a:solidFill>
              <a:latin typeface="Georgia" panose="02040502050405020303"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4" y="0"/>
            <a:ext cx="2554784" cy="2371725"/>
          </a:xfrm>
          <a:prstGeom prst="rect">
            <a:avLst/>
          </a:prstGeom>
        </p:spPr>
      </p:pic>
      <p:sp>
        <p:nvSpPr>
          <p:cNvPr id="5" name="TextBox 4"/>
          <p:cNvSpPr txBox="1"/>
          <p:nvPr/>
        </p:nvSpPr>
        <p:spPr>
          <a:xfrm>
            <a:off x="539552" y="2204864"/>
            <a:ext cx="8604448" cy="4524315"/>
          </a:xfrm>
          <a:prstGeom prst="rect">
            <a:avLst/>
          </a:prstGeom>
          <a:noFill/>
        </p:spPr>
        <p:txBody>
          <a:bodyPr wrap="square" rtlCol="0">
            <a:spAutoFit/>
          </a:bodyPr>
          <a:lstStyle/>
          <a:p>
            <a:pPr marL="457200" indent="-457200">
              <a:buBlip>
                <a:blip r:embed="rId3"/>
              </a:buBlip>
            </a:pPr>
            <a:r>
              <a:rPr lang="uk-UA" sz="3600" i="1" dirty="0" smtClean="0">
                <a:solidFill>
                  <a:srgbClr val="002060"/>
                </a:solidFill>
                <a:latin typeface="Georgia" panose="02040502050405020303" pitchFamily="18" charset="0"/>
              </a:rPr>
              <a:t>Яка музика звучить? Визначте характер кожної композиції.</a:t>
            </a:r>
          </a:p>
          <a:p>
            <a:pPr marL="457200" indent="-457200">
              <a:buBlip>
                <a:blip r:embed="rId3"/>
              </a:buBlip>
            </a:pPr>
            <a:r>
              <a:rPr lang="uk-UA" sz="3600" i="1" dirty="0" smtClean="0">
                <a:solidFill>
                  <a:srgbClr val="0070C0"/>
                </a:solidFill>
                <a:latin typeface="Georgia" panose="02040502050405020303" pitchFamily="18" charset="0"/>
              </a:rPr>
              <a:t>Які пісні та яка музика звучить у цих фільмах?</a:t>
            </a:r>
          </a:p>
          <a:p>
            <a:pPr marL="457200" indent="-457200">
              <a:buBlip>
                <a:blip r:embed="rId3"/>
              </a:buBlip>
            </a:pPr>
            <a:r>
              <a:rPr lang="uk-UA" sz="3600" i="1" dirty="0" smtClean="0">
                <a:solidFill>
                  <a:srgbClr val="00B050"/>
                </a:solidFill>
                <a:latin typeface="Georgia" panose="02040502050405020303" pitchFamily="18" charset="0"/>
              </a:rPr>
              <a:t>Які фрагменти з кінофільму було озвучено цією музикою?</a:t>
            </a:r>
          </a:p>
          <a:p>
            <a:pPr marL="457200" indent="-457200">
              <a:buBlip>
                <a:blip r:embed="rId3"/>
              </a:buBlip>
            </a:pPr>
            <a:r>
              <a:rPr lang="uk-UA" sz="3600" i="1" dirty="0" smtClean="0">
                <a:latin typeface="Georgia" panose="02040502050405020303" pitchFamily="18" charset="0"/>
              </a:rPr>
              <a:t>Яких героїв супроводжує ця музика? Розкажіть про них.</a:t>
            </a:r>
            <a:endParaRPr lang="uk-UA" sz="3600" i="1" dirty="0">
              <a:latin typeface="Georgia" panose="02040502050405020303" pitchFamily="18" charset="0"/>
            </a:endParaRPr>
          </a:p>
        </p:txBody>
      </p:sp>
    </p:spTree>
    <p:extLst>
      <p:ext uri="{BB962C8B-B14F-4D97-AF65-F5344CB8AC3E}">
        <p14:creationId xmlns:p14="http://schemas.microsoft.com/office/powerpoint/2010/main" val="3715523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p:cTn id="1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p:cTn id="19"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79512" y="0"/>
            <a:ext cx="8964488" cy="6858000"/>
          </a:xfrm>
          <a:prstGeom prst="rect">
            <a:avLst/>
          </a:prstGeom>
        </p:spPr>
      </p:pic>
      <p:sp>
        <p:nvSpPr>
          <p:cNvPr id="4" name="TextBox 3"/>
          <p:cNvSpPr txBox="1"/>
          <p:nvPr/>
        </p:nvSpPr>
        <p:spPr>
          <a:xfrm>
            <a:off x="4572000" y="824518"/>
            <a:ext cx="4464496" cy="3539430"/>
          </a:xfrm>
          <a:prstGeom prst="rect">
            <a:avLst/>
          </a:prstGeom>
          <a:noFill/>
        </p:spPr>
        <p:txBody>
          <a:bodyPr wrap="square" rtlCol="0">
            <a:spAutoFit/>
          </a:bodyPr>
          <a:lstStyle/>
          <a:p>
            <a:r>
              <a:rPr lang="uk-UA" sz="2800" b="1" i="1" dirty="0" smtClean="0">
                <a:solidFill>
                  <a:schemeClr val="bg1"/>
                </a:solidFill>
                <a:latin typeface="Georgia" panose="02040502050405020303" pitchFamily="18" charset="0"/>
              </a:rPr>
              <a:t> </a:t>
            </a:r>
          </a:p>
          <a:p>
            <a:r>
              <a:rPr lang="uk-UA" sz="2800" b="1" i="1" dirty="0" smtClean="0">
                <a:solidFill>
                  <a:schemeClr val="bg1"/>
                </a:solidFill>
                <a:latin typeface="Georgia" panose="02040502050405020303" pitchFamily="18" charset="0"/>
              </a:rPr>
              <a:t> </a:t>
            </a:r>
          </a:p>
          <a:p>
            <a:endParaRPr lang="uk-UA" sz="2800" b="1" i="1" dirty="0">
              <a:solidFill>
                <a:schemeClr val="bg1"/>
              </a:solidFill>
              <a:latin typeface="Georgia" panose="02040502050405020303" pitchFamily="18" charset="0"/>
            </a:endParaRPr>
          </a:p>
          <a:p>
            <a:r>
              <a:rPr lang="uk-UA" sz="2800" b="1" i="1" dirty="0" smtClean="0">
                <a:ln w="0"/>
                <a:solidFill>
                  <a:schemeClr val="bg1"/>
                </a:solidFill>
                <a:effectLst>
                  <a:reflection blurRad="6350" stA="53000" endA="300" endPos="35500" dir="5400000" sy="-90000" algn="bl" rotWithShape="0"/>
                </a:effectLst>
                <a:latin typeface="Georgia" panose="02040502050405020303" pitchFamily="18" charset="0"/>
              </a:rPr>
              <a:t>«Крилата гойдалка» із фільму «Пригоди Електроніка». </a:t>
            </a:r>
            <a:r>
              <a:rPr lang="uk-UA" sz="2800" b="1" i="1" dirty="0" err="1" smtClean="0">
                <a:ln w="0"/>
                <a:solidFill>
                  <a:schemeClr val="bg1"/>
                </a:solidFill>
                <a:effectLst>
                  <a:reflection blurRad="6350" stA="53000" endA="300" endPos="35500" dir="5400000" sy="-90000" algn="bl" rotWithShape="0"/>
                </a:effectLst>
                <a:latin typeface="Georgia" panose="02040502050405020303" pitchFamily="18" charset="0"/>
              </a:rPr>
              <a:t>Сл</a:t>
            </a:r>
            <a:r>
              <a:rPr lang="uk-UA" sz="2800" b="1" i="1" dirty="0" smtClean="0">
                <a:ln w="0"/>
                <a:solidFill>
                  <a:schemeClr val="bg1"/>
                </a:solidFill>
                <a:effectLst>
                  <a:reflection blurRad="6350" stA="53000" endA="300" endPos="35500" dir="5400000" sy="-90000" algn="bl" rotWithShape="0"/>
                </a:effectLst>
                <a:latin typeface="Georgia" panose="02040502050405020303" pitchFamily="18" charset="0"/>
              </a:rPr>
              <a:t>. Ю. Ентіна, муз. Є. </a:t>
            </a:r>
            <a:r>
              <a:rPr lang="uk-UA" sz="2800" b="1" i="1" dirty="0" err="1" smtClean="0">
                <a:ln w="0"/>
                <a:solidFill>
                  <a:schemeClr val="bg1"/>
                </a:solidFill>
                <a:effectLst>
                  <a:reflection blurRad="6350" stA="53000" endA="300" endPos="35500" dir="5400000" sy="-90000" algn="bl" rotWithShape="0"/>
                </a:effectLst>
                <a:latin typeface="Georgia" panose="02040502050405020303" pitchFamily="18" charset="0"/>
              </a:rPr>
              <a:t>Крилатова</a:t>
            </a:r>
            <a:r>
              <a:rPr lang="uk-UA" sz="2800" b="1" i="1" dirty="0" smtClean="0">
                <a:ln w="0"/>
                <a:solidFill>
                  <a:schemeClr val="bg1"/>
                </a:solidFill>
                <a:effectLst>
                  <a:reflection blurRad="6350" stA="53000" endA="300" endPos="35500" dir="5400000" sy="-90000" algn="bl" rotWithShape="0"/>
                </a:effectLst>
                <a:latin typeface="Georgia" panose="02040502050405020303" pitchFamily="18" charset="0"/>
              </a:rPr>
              <a:t>.</a:t>
            </a:r>
            <a:endParaRPr lang="uk-UA" sz="2800" b="1" i="1" dirty="0">
              <a:ln w="0"/>
              <a:solidFill>
                <a:schemeClr val="bg1"/>
              </a:solidFill>
              <a:effectLst>
                <a:reflection blurRad="6350" stA="53000" endA="300" endPos="35500" dir="5400000" sy="-90000" algn="bl" rotWithShape="0"/>
              </a:effectLst>
              <a:latin typeface="Georgia" panose="02040502050405020303" pitchFamily="18" charset="0"/>
            </a:endParaRPr>
          </a:p>
        </p:txBody>
      </p:sp>
      <p:sp>
        <p:nvSpPr>
          <p:cNvPr id="5" name="TextBox 4"/>
          <p:cNvSpPr txBox="1"/>
          <p:nvPr/>
        </p:nvSpPr>
        <p:spPr>
          <a:xfrm>
            <a:off x="323528" y="116632"/>
            <a:ext cx="5544616" cy="707886"/>
          </a:xfrm>
          <a:prstGeom prst="rect">
            <a:avLst/>
          </a:prstGeom>
          <a:noFill/>
        </p:spPr>
        <p:txBody>
          <a:bodyPr wrap="square" rtlCol="0">
            <a:prstTxWarp prst="textCurveUp">
              <a:avLst/>
            </a:prstTxWarp>
            <a:spAutoFit/>
          </a:bodyPr>
          <a:lstStyle/>
          <a:p>
            <a:r>
              <a:rPr lang="uk-UA" sz="4000" b="1" spc="50" dirty="0" smtClean="0">
                <a:ln w="0"/>
                <a:solidFill>
                  <a:schemeClr val="accent5">
                    <a:lumMod val="20000"/>
                    <a:lumOff val="80000"/>
                  </a:schemeClr>
                </a:solidFill>
                <a:effectLst>
                  <a:innerShdw blurRad="63500" dist="50800" dir="13500000">
                    <a:srgbClr val="000000">
                      <a:alpha val="50000"/>
                    </a:srgbClr>
                  </a:innerShdw>
                </a:effectLst>
                <a:latin typeface="Georgia" panose="02040502050405020303" pitchFamily="18" charset="0"/>
              </a:rPr>
              <a:t>Розучування пісні</a:t>
            </a:r>
            <a:endParaRPr lang="uk-UA" sz="4000" b="1" spc="50" dirty="0">
              <a:ln w="0"/>
              <a:solidFill>
                <a:schemeClr val="accent5">
                  <a:lumMod val="20000"/>
                  <a:lumOff val="80000"/>
                </a:schemeClr>
              </a:solidFill>
              <a:effectLst>
                <a:innerShdw blurRad="63500" dist="50800" dir="13500000">
                  <a:srgbClr val="000000">
                    <a:alpha val="50000"/>
                  </a:srgbClr>
                </a:innerShdw>
              </a:effectLst>
              <a:latin typeface="Georgia" panose="02040502050405020303" pitchFamily="18" charset="0"/>
            </a:endParaRPr>
          </a:p>
        </p:txBody>
      </p:sp>
    </p:spTree>
    <p:extLst>
      <p:ext uri="{BB962C8B-B14F-4D97-AF65-F5344CB8AC3E}">
        <p14:creationId xmlns:p14="http://schemas.microsoft.com/office/powerpoint/2010/main" val="1467137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260648"/>
            <a:ext cx="6768752" cy="1296144"/>
          </a:xfrm>
          <a:prstGeom prst="rect">
            <a:avLst/>
          </a:prstGeom>
          <a:noFill/>
        </p:spPr>
        <p:txBody>
          <a:bodyPr wrap="square" rtlCol="0">
            <a:prstTxWarp prst="textDeflateTop">
              <a:avLst/>
            </a:prstTxWarp>
            <a:spAutoFit/>
          </a:bodyPr>
          <a:lstStyle/>
          <a:p>
            <a:r>
              <a:rPr lang="uk-UA" sz="3200" b="1" i="1" dirty="0" smtClean="0">
                <a:solidFill>
                  <a:srgbClr val="660033"/>
                </a:solidFill>
                <a:latin typeface="Georgia" panose="02040502050405020303" pitchFamily="18" charset="0"/>
              </a:rPr>
              <a:t>Вправа « Стоп – кадр»</a:t>
            </a:r>
            <a:endParaRPr lang="uk-UA" sz="3200" b="1" i="1" dirty="0">
              <a:solidFill>
                <a:srgbClr val="660033"/>
              </a:solidFill>
              <a:latin typeface="Georgia" panose="02040502050405020303" pitchFamily="18" charset="0"/>
            </a:endParaRPr>
          </a:p>
        </p:txBody>
      </p:sp>
      <p:pic>
        <p:nvPicPr>
          <p:cNvPr id="3" name="Рисунок 2"/>
          <p:cNvPicPr>
            <a:picLocks noChangeAspect="1"/>
          </p:cNvPicPr>
          <p:nvPr/>
        </p:nvPicPr>
        <p:blipFill>
          <a:blip r:embed="rId2"/>
          <a:stretch>
            <a:fillRect/>
          </a:stretch>
        </p:blipFill>
        <p:spPr>
          <a:xfrm>
            <a:off x="6444208" y="1760741"/>
            <a:ext cx="2343150" cy="1952625"/>
          </a:xfrm>
          <a:prstGeom prst="rect">
            <a:avLst/>
          </a:prstGeom>
        </p:spPr>
      </p:pic>
      <p:pic>
        <p:nvPicPr>
          <p:cNvPr id="4" name="Рисунок 3"/>
          <p:cNvPicPr>
            <a:picLocks noChangeAspect="1"/>
          </p:cNvPicPr>
          <p:nvPr/>
        </p:nvPicPr>
        <p:blipFill>
          <a:blip r:embed="rId3"/>
          <a:stretch>
            <a:fillRect/>
          </a:stretch>
        </p:blipFill>
        <p:spPr>
          <a:xfrm>
            <a:off x="3256718" y="1586991"/>
            <a:ext cx="2448272" cy="2143125"/>
          </a:xfrm>
          <a:prstGeom prst="rect">
            <a:avLst/>
          </a:prstGeom>
        </p:spPr>
      </p:pic>
      <p:pic>
        <p:nvPicPr>
          <p:cNvPr id="5" name="Рисунок 4"/>
          <p:cNvPicPr>
            <a:picLocks noChangeAspect="1"/>
          </p:cNvPicPr>
          <p:nvPr/>
        </p:nvPicPr>
        <p:blipFill>
          <a:blip r:embed="rId4"/>
          <a:stretch>
            <a:fillRect/>
          </a:stretch>
        </p:blipFill>
        <p:spPr>
          <a:xfrm>
            <a:off x="395536" y="1586991"/>
            <a:ext cx="2143125" cy="2143125"/>
          </a:xfrm>
          <a:prstGeom prst="rect">
            <a:avLst/>
          </a:prstGeom>
        </p:spPr>
      </p:pic>
      <p:pic>
        <p:nvPicPr>
          <p:cNvPr id="7" name="Рисунок 6"/>
          <p:cNvPicPr>
            <a:picLocks noChangeAspect="1"/>
          </p:cNvPicPr>
          <p:nvPr/>
        </p:nvPicPr>
        <p:blipFill>
          <a:blip r:embed="rId5"/>
          <a:stretch>
            <a:fillRect/>
          </a:stretch>
        </p:blipFill>
        <p:spPr>
          <a:xfrm>
            <a:off x="1259632" y="4244900"/>
            <a:ext cx="2143125" cy="2143125"/>
          </a:xfrm>
          <a:prstGeom prst="rect">
            <a:avLst/>
          </a:prstGeom>
        </p:spPr>
      </p:pic>
      <p:pic>
        <p:nvPicPr>
          <p:cNvPr id="8" name="Рисунок 7"/>
          <p:cNvPicPr>
            <a:picLocks noChangeAspect="1"/>
          </p:cNvPicPr>
          <p:nvPr/>
        </p:nvPicPr>
        <p:blipFill>
          <a:blip r:embed="rId6"/>
          <a:stretch>
            <a:fillRect/>
          </a:stretch>
        </p:blipFill>
        <p:spPr>
          <a:xfrm>
            <a:off x="5796136" y="4197275"/>
            <a:ext cx="2085975" cy="2190750"/>
          </a:xfrm>
          <a:prstGeom prst="rect">
            <a:avLst/>
          </a:prstGeom>
        </p:spPr>
      </p:pic>
      <p:sp>
        <p:nvSpPr>
          <p:cNvPr id="9" name="Скругленный прямоугольник 8"/>
          <p:cNvSpPr/>
          <p:nvPr/>
        </p:nvSpPr>
        <p:spPr>
          <a:xfrm>
            <a:off x="395536" y="3573016"/>
            <a:ext cx="2143125" cy="2880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i="1" dirty="0" smtClean="0">
                <a:solidFill>
                  <a:schemeClr val="accent6">
                    <a:lumMod val="50000"/>
                  </a:schemeClr>
                </a:solidFill>
                <a:latin typeface="Georgia" panose="02040502050405020303" pitchFamily="18" charset="0"/>
              </a:rPr>
              <a:t>Радість</a:t>
            </a:r>
            <a:endParaRPr lang="uk-UA" b="1" i="1" dirty="0">
              <a:solidFill>
                <a:schemeClr val="accent6">
                  <a:lumMod val="50000"/>
                </a:schemeClr>
              </a:solidFill>
              <a:latin typeface="Georgia" panose="02040502050405020303" pitchFamily="18" charset="0"/>
            </a:endParaRPr>
          </a:p>
        </p:txBody>
      </p:sp>
      <p:sp>
        <p:nvSpPr>
          <p:cNvPr id="10" name="Прямоугольник 9"/>
          <p:cNvSpPr/>
          <p:nvPr/>
        </p:nvSpPr>
        <p:spPr>
          <a:xfrm>
            <a:off x="3256718" y="3573016"/>
            <a:ext cx="2448272" cy="2704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uk-UA" b="1" i="1" dirty="0" smtClean="0">
                <a:solidFill>
                  <a:srgbClr val="FF0000"/>
                </a:solidFill>
                <a:latin typeface="Georgia" panose="02040502050405020303" pitchFamily="18" charset="0"/>
              </a:rPr>
              <a:t>Образа</a:t>
            </a:r>
            <a:endParaRPr lang="ru-RU" b="1" i="1" dirty="0">
              <a:solidFill>
                <a:srgbClr val="FF0000"/>
              </a:solidFill>
              <a:latin typeface="Georgia" panose="02040502050405020303" pitchFamily="18" charset="0"/>
            </a:endParaRPr>
          </a:p>
        </p:txBody>
      </p:sp>
      <p:sp>
        <p:nvSpPr>
          <p:cNvPr id="11" name="Прямоугольник 10"/>
          <p:cNvSpPr/>
          <p:nvPr/>
        </p:nvSpPr>
        <p:spPr>
          <a:xfrm>
            <a:off x="6444208" y="3573016"/>
            <a:ext cx="2343150"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b="1" i="1" dirty="0" smtClean="0">
                <a:solidFill>
                  <a:srgbClr val="002060"/>
                </a:solidFill>
                <a:latin typeface="Georgia" panose="02040502050405020303" pitchFamily="18" charset="0"/>
              </a:rPr>
              <a:t>Гнів</a:t>
            </a:r>
            <a:endParaRPr lang="ru-RU" b="1" i="1" dirty="0">
              <a:solidFill>
                <a:srgbClr val="002060"/>
              </a:solidFill>
              <a:latin typeface="Georgia" panose="02040502050405020303" pitchFamily="18" charset="0"/>
            </a:endParaRPr>
          </a:p>
        </p:txBody>
      </p:sp>
      <p:sp>
        <p:nvSpPr>
          <p:cNvPr id="12" name="Прямоугольник 11"/>
          <p:cNvSpPr/>
          <p:nvPr/>
        </p:nvSpPr>
        <p:spPr>
          <a:xfrm>
            <a:off x="1259632" y="6237312"/>
            <a:ext cx="2143125" cy="288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uk-UA" b="1" i="1" dirty="0" smtClean="0">
                <a:solidFill>
                  <a:schemeClr val="accent6">
                    <a:lumMod val="75000"/>
                  </a:schemeClr>
                </a:solidFill>
                <a:latin typeface="Georgia" panose="02040502050405020303" pitchFamily="18" charset="0"/>
              </a:rPr>
              <a:t>Страх</a:t>
            </a:r>
            <a:endParaRPr lang="ru-RU" b="1" i="1" dirty="0">
              <a:solidFill>
                <a:schemeClr val="accent6">
                  <a:lumMod val="75000"/>
                </a:schemeClr>
              </a:solidFill>
              <a:latin typeface="Georgia" panose="02040502050405020303" pitchFamily="18" charset="0"/>
            </a:endParaRPr>
          </a:p>
        </p:txBody>
      </p:sp>
      <p:sp>
        <p:nvSpPr>
          <p:cNvPr id="13" name="Прямоугольник 12"/>
          <p:cNvSpPr/>
          <p:nvPr/>
        </p:nvSpPr>
        <p:spPr>
          <a:xfrm>
            <a:off x="5796136" y="6388024"/>
            <a:ext cx="2085975" cy="2813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b="1" i="1" dirty="0" smtClean="0">
                <a:solidFill>
                  <a:srgbClr val="7030A0"/>
                </a:solidFill>
                <a:latin typeface="Georgia" panose="02040502050405020303" pitchFamily="18" charset="0"/>
              </a:rPr>
              <a:t>Сум</a:t>
            </a:r>
            <a:endParaRPr lang="ru-RU" b="1" i="1" dirty="0">
              <a:solidFill>
                <a:srgbClr val="7030A0"/>
              </a:solidFill>
              <a:latin typeface="Georgia" panose="02040502050405020303" pitchFamily="18" charset="0"/>
            </a:endParaRPr>
          </a:p>
        </p:txBody>
      </p:sp>
    </p:spTree>
    <p:extLst>
      <p:ext uri="{BB962C8B-B14F-4D97-AF65-F5344CB8AC3E}">
        <p14:creationId xmlns:p14="http://schemas.microsoft.com/office/powerpoint/2010/main" val="4111108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88640"/>
            <a:ext cx="6120680" cy="707886"/>
          </a:xfrm>
          <a:prstGeom prst="rect">
            <a:avLst/>
          </a:prstGeom>
          <a:noFill/>
        </p:spPr>
        <p:txBody>
          <a:bodyPr wrap="square" rtlCol="0">
            <a:prstTxWarp prst="textDoubleWave1">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uk-UA" sz="4000" b="1" i="1" dirty="0" smtClean="0">
                <a:ln/>
                <a:solidFill>
                  <a:srgbClr val="C00000"/>
                </a:solidFill>
                <a:latin typeface="Georgia" panose="02040502050405020303" pitchFamily="18" charset="0"/>
              </a:rPr>
              <a:t>Узагальнення </a:t>
            </a:r>
            <a:endParaRPr lang="uk-UA" sz="4000" b="1" i="1" dirty="0">
              <a:ln/>
              <a:solidFill>
                <a:srgbClr val="C00000"/>
              </a:solidFill>
              <a:latin typeface="Georgia" panose="02040502050405020303" pitchFamily="18" charset="0"/>
            </a:endParaRPr>
          </a:p>
        </p:txBody>
      </p:sp>
      <p:sp>
        <p:nvSpPr>
          <p:cNvPr id="3" name="TextBox 2"/>
          <p:cNvSpPr txBox="1"/>
          <p:nvPr/>
        </p:nvSpPr>
        <p:spPr>
          <a:xfrm>
            <a:off x="467544" y="1484784"/>
            <a:ext cx="8496944" cy="5078313"/>
          </a:xfrm>
          <a:prstGeom prst="rect">
            <a:avLst/>
          </a:prstGeom>
          <a:noFill/>
        </p:spPr>
        <p:txBody>
          <a:bodyPr wrap="square" rtlCol="0">
            <a:spAutoFit/>
          </a:bodyPr>
          <a:lstStyle/>
          <a:p>
            <a:pPr marL="571500" indent="-571500">
              <a:buBlip>
                <a:blip r:embed="rId2"/>
              </a:buBlip>
            </a:pPr>
            <a:r>
              <a:rPr lang="uk-UA" sz="3600" dirty="0" smtClean="0">
                <a:solidFill>
                  <a:srgbClr val="0070C0"/>
                </a:solidFill>
                <a:latin typeface="Georgia" panose="02040502050405020303" pitchFamily="18" charset="0"/>
              </a:rPr>
              <a:t>Як пов’язані музика та кіномистецтво? Що у них спільного?</a:t>
            </a:r>
          </a:p>
          <a:p>
            <a:pPr marL="571500" indent="-571500">
              <a:buBlip>
                <a:blip r:embed="rId2"/>
              </a:buBlip>
            </a:pPr>
            <a:r>
              <a:rPr lang="uk-UA" sz="3600" dirty="0" smtClean="0">
                <a:solidFill>
                  <a:schemeClr val="accent6">
                    <a:lumMod val="75000"/>
                  </a:schemeClr>
                </a:solidFill>
                <a:latin typeface="Georgia" panose="02040502050405020303" pitchFamily="18" charset="0"/>
              </a:rPr>
              <a:t>Хто пише музику до фільмів та створює їхній звуковий супровід?</a:t>
            </a:r>
          </a:p>
          <a:p>
            <a:pPr marL="571500" indent="-571500">
              <a:buBlip>
                <a:blip r:embed="rId2"/>
              </a:buBlip>
            </a:pPr>
            <a:r>
              <a:rPr lang="uk-UA" sz="3600" dirty="0" smtClean="0">
                <a:solidFill>
                  <a:schemeClr val="accent4">
                    <a:lumMod val="75000"/>
                  </a:schemeClr>
                </a:solidFill>
                <a:latin typeface="Georgia" panose="02040502050405020303" pitchFamily="18" charset="0"/>
              </a:rPr>
              <a:t>Назвіть свої улюблені пісні з кінострічок чи мультфільмів.</a:t>
            </a:r>
          </a:p>
          <a:p>
            <a:pPr marL="571500" indent="-571500">
              <a:buBlip>
                <a:blip r:embed="rId2"/>
              </a:buBlip>
            </a:pPr>
            <a:r>
              <a:rPr lang="uk-UA" sz="3600" dirty="0" smtClean="0">
                <a:solidFill>
                  <a:srgbClr val="660033"/>
                </a:solidFill>
                <a:latin typeface="Georgia" panose="02040502050405020303" pitchFamily="18" charset="0"/>
              </a:rPr>
              <a:t>Яку роль вам би хотілося зіграти у кіно?</a:t>
            </a:r>
            <a:endParaRPr lang="uk-UA" sz="3600" dirty="0">
              <a:solidFill>
                <a:srgbClr val="660033"/>
              </a:solidFill>
              <a:latin typeface="Georgia" panose="02040502050405020303"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404664"/>
            <a:ext cx="2843808" cy="3228975"/>
          </a:xfrm>
          <a:prstGeom prst="rect">
            <a:avLst/>
          </a:prstGeom>
        </p:spPr>
      </p:pic>
    </p:spTree>
    <p:extLst>
      <p:ext uri="{BB962C8B-B14F-4D97-AF65-F5344CB8AC3E}">
        <p14:creationId xmlns:p14="http://schemas.microsoft.com/office/powerpoint/2010/main" val="1266140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6525344"/>
            <a:ext cx="1944216" cy="3326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pic>
        <p:nvPicPr>
          <p:cNvPr id="6" name="Рисунок 5"/>
          <p:cNvPicPr>
            <a:picLocks noChangeAspect="1"/>
          </p:cNvPicPr>
          <p:nvPr/>
        </p:nvPicPr>
        <p:blipFill>
          <a:blip r:embed="rId2"/>
          <a:stretch>
            <a:fillRect/>
          </a:stretch>
        </p:blipFill>
        <p:spPr>
          <a:xfrm>
            <a:off x="0" y="0"/>
            <a:ext cx="9144000" cy="6858000"/>
          </a:xfrm>
          <a:prstGeom prst="rect">
            <a:avLst/>
          </a:prstGeom>
        </p:spPr>
      </p:pic>
      <p:sp>
        <p:nvSpPr>
          <p:cNvPr id="7" name="TextBox 6"/>
          <p:cNvSpPr txBox="1"/>
          <p:nvPr/>
        </p:nvSpPr>
        <p:spPr>
          <a:xfrm>
            <a:off x="1763688" y="1412776"/>
            <a:ext cx="5760640" cy="2677656"/>
          </a:xfrm>
          <a:prstGeom prst="rect">
            <a:avLst/>
          </a:prstGeom>
          <a:noFill/>
        </p:spPr>
        <p:txBody>
          <a:bodyPr wrap="square" rtlCol="0">
            <a:spAutoFit/>
          </a:bodyPr>
          <a:lstStyle/>
          <a:p>
            <a:r>
              <a:rPr lang="uk-UA" sz="2800" b="1" i="1" dirty="0" smtClean="0">
                <a:solidFill>
                  <a:srgbClr val="002060"/>
                </a:solidFill>
                <a:latin typeface="Georgia" panose="02040502050405020303" pitchFamily="18" charset="0"/>
              </a:rPr>
              <a:t>З-поміж усіх видів мистецтва мистецтво кіно є наймолодшим. У ньому поєдналися: музика, література, театральна дія, візуальні мистецтва.</a:t>
            </a:r>
            <a:endParaRPr lang="uk-UA" sz="2800" b="1" i="1" dirty="0">
              <a:solidFill>
                <a:srgbClr val="002060"/>
              </a:solidFill>
              <a:latin typeface="Georgia" panose="02040502050405020303" pitchFamily="18" charset="0"/>
            </a:endParaRPr>
          </a:p>
        </p:txBody>
      </p:sp>
    </p:spTree>
    <p:extLst>
      <p:ext uri="{BB962C8B-B14F-4D97-AF65-F5344CB8AC3E}">
        <p14:creationId xmlns:p14="http://schemas.microsoft.com/office/powerpoint/2010/main" val="16208688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475656" y="4365104"/>
            <a:ext cx="7560840" cy="2492896"/>
          </a:xfrm>
        </p:spPr>
        <p:txBody>
          <a:bodyPr>
            <a:normAutofit/>
          </a:bodyPr>
          <a:lstStyle/>
          <a:p>
            <a:r>
              <a:rPr lang="uk-UA" sz="2000" b="1" i="1" dirty="0" smtClean="0">
                <a:solidFill>
                  <a:srgbClr val="660033"/>
                </a:solidFill>
                <a:latin typeface="Georgia" panose="02040502050405020303" pitchFamily="18" charset="0"/>
              </a:rPr>
              <a:t>Кіно... Його історія, порівняно з тисячолітньою історією музики, живопису чи театру, коротка. Проте мільйони глядачів щодня заповнюють зали кінотеатрів, ще більше людей дивляться кінофільми по телебаченню. Що це за мистецтво? Що залюбки дивляться діти? Звичайно, кінофільми та мультфільми.</a:t>
            </a:r>
          </a:p>
          <a:p>
            <a:endParaRPr lang="uk-UA" sz="2000" b="1" i="1" dirty="0" smtClean="0">
              <a:solidFill>
                <a:srgbClr val="660033"/>
              </a:solidFill>
              <a:latin typeface="Georgia" panose="02040502050405020303" pitchFamily="18" charset="0"/>
            </a:endParaRPr>
          </a:p>
          <a:p>
            <a:endParaRPr lang="ru-RU" dirty="0"/>
          </a:p>
        </p:txBody>
      </p:sp>
      <p:pic>
        <p:nvPicPr>
          <p:cNvPr id="9" name="Рисунок 8"/>
          <p:cNvPicPr>
            <a:picLocks noGrp="1" noChangeAspect="1"/>
          </p:cNvPicPr>
          <p:nvPr>
            <p:ph type="pic" idx="1"/>
          </p:nvPr>
        </p:nvPicPr>
        <p:blipFill>
          <a:blip r:embed="rId2"/>
          <a:srcRect t="13543" b="13543"/>
          <a:stretch>
            <a:fillRect/>
          </a:stretch>
        </p:blipFill>
        <p:spPr>
          <a:xfrm>
            <a:off x="107504" y="0"/>
            <a:ext cx="6591985" cy="3854970"/>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489" y="116632"/>
            <a:ext cx="2444511" cy="4032448"/>
          </a:xfrm>
          <a:prstGeom prst="rect">
            <a:avLst/>
          </a:prstGeom>
        </p:spPr>
      </p:pic>
    </p:spTree>
    <p:extLst>
      <p:ext uri="{BB962C8B-B14F-4D97-AF65-F5344CB8AC3E}">
        <p14:creationId xmlns:p14="http://schemas.microsoft.com/office/powerpoint/2010/main" val="670191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4368" y="64418"/>
            <a:ext cx="1062608" cy="2552700"/>
          </a:xfrm>
          <a:prstGeom prst="rect">
            <a:avLst/>
          </a:prstGeom>
        </p:spPr>
      </p:pic>
      <p:sp>
        <p:nvSpPr>
          <p:cNvPr id="4" name="TextBox 3"/>
          <p:cNvSpPr txBox="1"/>
          <p:nvPr/>
        </p:nvSpPr>
        <p:spPr>
          <a:xfrm>
            <a:off x="1763688" y="260648"/>
            <a:ext cx="5904656" cy="830997"/>
          </a:xfrm>
          <a:prstGeom prst="rect">
            <a:avLst/>
          </a:prstGeom>
          <a:noFill/>
        </p:spPr>
        <p:txBody>
          <a:bodyPr wrap="square" rtlCol="0">
            <a:prstTxWarp prst="textCanUp">
              <a:avLst/>
            </a:prstTxWarp>
            <a:spAutoFit/>
            <a:scene3d>
              <a:camera prst="perspectiveRelaxedModerately"/>
              <a:lightRig rig="harsh" dir="t"/>
            </a:scene3d>
            <a:sp3d extrusionH="57150" prstMaterial="matte">
              <a:bevelT w="63500" h="12700" prst="angle"/>
              <a:contourClr>
                <a:schemeClr val="bg1">
                  <a:lumMod val="65000"/>
                </a:schemeClr>
              </a:contourClr>
            </a:sp3d>
          </a:bodyPr>
          <a:lstStyle/>
          <a:p>
            <a:r>
              <a:rPr lang="uk-UA" sz="4800" b="1" i="1" dirty="0" smtClean="0">
                <a:ln/>
                <a:solidFill>
                  <a:schemeClr val="accent3"/>
                </a:solidFill>
                <a:latin typeface="Georgia" panose="02040502050405020303" pitchFamily="18" charset="0"/>
              </a:rPr>
              <a:t>Запам’ятайте</a:t>
            </a:r>
            <a:endParaRPr lang="ru-RU" sz="4800" b="1" i="1" dirty="0">
              <a:ln/>
              <a:solidFill>
                <a:schemeClr val="accent3"/>
              </a:solidFill>
              <a:latin typeface="Georgia" panose="02040502050405020303" pitchFamily="18" charset="0"/>
            </a:endParaRPr>
          </a:p>
        </p:txBody>
      </p:sp>
      <p:sp>
        <p:nvSpPr>
          <p:cNvPr id="6" name="TextBox 5"/>
          <p:cNvSpPr txBox="1"/>
          <p:nvPr/>
        </p:nvSpPr>
        <p:spPr>
          <a:xfrm>
            <a:off x="467544" y="1340768"/>
            <a:ext cx="8208912" cy="3785652"/>
          </a:xfrm>
          <a:prstGeom prst="rect">
            <a:avLst/>
          </a:prstGeom>
          <a:noFill/>
        </p:spPr>
        <p:txBody>
          <a:bodyPr wrap="square" rtlCol="0">
            <a:spAutoFit/>
          </a:bodyPr>
          <a:lstStyle/>
          <a:p>
            <a:r>
              <a:rPr lang="uk-UA" sz="4000" b="1" i="1" u="sng" dirty="0" smtClean="0">
                <a:solidFill>
                  <a:srgbClr val="660033"/>
                </a:solidFill>
                <a:latin typeface="Georgia" panose="02040502050405020303" pitchFamily="18" charset="0"/>
              </a:rPr>
              <a:t>Кіно</a:t>
            </a:r>
            <a:r>
              <a:rPr lang="uk-UA" sz="4000" i="1" dirty="0" smtClean="0">
                <a:solidFill>
                  <a:srgbClr val="660033"/>
                </a:solidFill>
                <a:latin typeface="Georgia" panose="02040502050405020303" pitchFamily="18" charset="0"/>
              </a:rPr>
              <a:t> — мистецтво </a:t>
            </a:r>
          </a:p>
          <a:p>
            <a:r>
              <a:rPr lang="uk-UA" sz="4000" i="1" dirty="0" smtClean="0">
                <a:solidFill>
                  <a:srgbClr val="660033"/>
                </a:solidFill>
                <a:latin typeface="Georgia" panose="02040502050405020303" pitchFamily="18" charset="0"/>
              </a:rPr>
              <a:t>відтворення на екрані за допомогою кінознімання реальних, спеціально інсценованих або створених засобами анімації подій.</a:t>
            </a:r>
            <a:endParaRPr lang="uk-UA" sz="4000" i="1" dirty="0">
              <a:solidFill>
                <a:srgbClr val="660033"/>
              </a:solidFill>
              <a:latin typeface="Georgia" panose="02040502050405020303" pitchFamily="18" charset="0"/>
            </a:endParaRPr>
          </a:p>
        </p:txBody>
      </p:sp>
      <p:pic>
        <p:nvPicPr>
          <p:cNvPr id="9" name="Рисунок 8"/>
          <p:cNvPicPr>
            <a:picLocks noChangeAspect="1"/>
          </p:cNvPicPr>
          <p:nvPr/>
        </p:nvPicPr>
        <p:blipFill>
          <a:blip r:embed="rId3"/>
          <a:stretch>
            <a:fillRect/>
          </a:stretch>
        </p:blipFill>
        <p:spPr>
          <a:xfrm>
            <a:off x="1835696" y="5275251"/>
            <a:ext cx="5256584" cy="1571625"/>
          </a:xfrm>
          <a:prstGeom prst="rect">
            <a:avLst/>
          </a:prstGeom>
        </p:spPr>
      </p:pic>
    </p:spTree>
    <p:extLst>
      <p:ext uri="{BB962C8B-B14F-4D97-AF65-F5344CB8AC3E}">
        <p14:creationId xmlns:p14="http://schemas.microsoft.com/office/powerpoint/2010/main" val="1732669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amond(in)">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624947" y="66408"/>
            <a:ext cx="3402210" cy="29432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Скругленный прямоугольник 6"/>
          <p:cNvSpPr/>
          <p:nvPr/>
        </p:nvSpPr>
        <p:spPr>
          <a:xfrm>
            <a:off x="107562" y="2982301"/>
            <a:ext cx="4344907" cy="62979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sz="1400" b="1" i="1" dirty="0" smtClean="0">
                <a:solidFill>
                  <a:srgbClr val="660033"/>
                </a:solidFill>
                <a:latin typeface="Georgia" panose="02040502050405020303" pitchFamily="18" charset="0"/>
              </a:rPr>
              <a:t>Зйомка комбінованого кадру в павільйоні кіностудії.</a:t>
            </a:r>
            <a:endParaRPr lang="uk-UA" sz="1400" b="1" i="1" dirty="0">
              <a:solidFill>
                <a:srgbClr val="660033"/>
              </a:solidFill>
              <a:latin typeface="Georgia" panose="02040502050405020303" pitchFamily="18" charset="0"/>
            </a:endParaRPr>
          </a:p>
        </p:txBody>
      </p:sp>
      <p:sp>
        <p:nvSpPr>
          <p:cNvPr id="8" name="Скругленный прямоугольник 7"/>
          <p:cNvSpPr/>
          <p:nvPr/>
        </p:nvSpPr>
        <p:spPr>
          <a:xfrm>
            <a:off x="5508104" y="3009632"/>
            <a:ext cx="3635896" cy="6297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1400" b="1" i="1" dirty="0" smtClean="0">
                <a:solidFill>
                  <a:srgbClr val="660033"/>
                </a:solidFill>
                <a:latin typeface="Georgia" panose="02040502050405020303" pitchFamily="18" charset="0"/>
              </a:rPr>
              <a:t>Монтажний стіл на кіностудії</a:t>
            </a:r>
            <a:endParaRPr lang="uk-UA" sz="1400" b="1" i="1" dirty="0">
              <a:solidFill>
                <a:srgbClr val="660033"/>
              </a:solidFill>
              <a:latin typeface="Georgia" panose="02040502050405020303" pitchFamily="18" charset="0"/>
            </a:endParaRPr>
          </a:p>
        </p:txBody>
      </p:sp>
      <p:pic>
        <p:nvPicPr>
          <p:cNvPr id="9" name="Рисунок 8"/>
          <p:cNvPicPr>
            <a:picLocks noChangeAspect="1"/>
          </p:cNvPicPr>
          <p:nvPr/>
        </p:nvPicPr>
        <p:blipFill>
          <a:blip r:embed="rId3"/>
          <a:stretch>
            <a:fillRect/>
          </a:stretch>
        </p:blipFill>
        <p:spPr>
          <a:xfrm>
            <a:off x="178241" y="66407"/>
            <a:ext cx="4203551" cy="29432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TextBox 10"/>
          <p:cNvSpPr txBox="1"/>
          <p:nvPr/>
        </p:nvSpPr>
        <p:spPr>
          <a:xfrm>
            <a:off x="395536" y="4077072"/>
            <a:ext cx="8496944" cy="2308324"/>
          </a:xfrm>
          <a:prstGeom prst="rect">
            <a:avLst/>
          </a:prstGeom>
          <a:noFill/>
        </p:spPr>
        <p:txBody>
          <a:bodyPr wrap="square" rtlCol="0">
            <a:spAutoFit/>
          </a:bodyPr>
          <a:lstStyle/>
          <a:p>
            <a:r>
              <a:rPr lang="uk-UA" sz="3600" i="1" dirty="0" smtClean="0">
                <a:solidFill>
                  <a:srgbClr val="002060"/>
                </a:solidFill>
                <a:latin typeface="Georgia" panose="02040502050405020303" pitchFamily="18" charset="0"/>
              </a:rPr>
              <a:t>У кіно є те, чого немає в жодному виді мистецтва — </a:t>
            </a:r>
            <a:r>
              <a:rPr lang="uk-UA" sz="3600" i="1" dirty="0" smtClean="0">
                <a:solidFill>
                  <a:srgbClr val="660033"/>
                </a:solidFill>
                <a:latin typeface="Georgia" panose="02040502050405020303" pitchFamily="18" charset="0"/>
              </a:rPr>
              <a:t>фотографічна зйомка </a:t>
            </a:r>
            <a:r>
              <a:rPr lang="uk-UA" sz="3600" i="1" dirty="0" err="1" smtClean="0">
                <a:solidFill>
                  <a:srgbClr val="660033"/>
                </a:solidFill>
                <a:latin typeface="Georgia" panose="02040502050405020303" pitchFamily="18" charset="0"/>
              </a:rPr>
              <a:t>кінозображення</a:t>
            </a:r>
            <a:r>
              <a:rPr lang="uk-UA" sz="3600" i="1" dirty="0" smtClean="0">
                <a:solidFill>
                  <a:srgbClr val="660033"/>
                </a:solidFill>
                <a:latin typeface="Georgia" panose="02040502050405020303" pitchFamily="18" charset="0"/>
              </a:rPr>
              <a:t>, анімація та монтаж</a:t>
            </a:r>
            <a:r>
              <a:rPr lang="ru-RU" sz="3600" i="1" dirty="0" smtClean="0">
                <a:solidFill>
                  <a:srgbClr val="660033"/>
                </a:solidFill>
                <a:latin typeface="Georgia" panose="02040502050405020303" pitchFamily="18" charset="0"/>
              </a:rPr>
              <a:t>.</a:t>
            </a:r>
            <a:endParaRPr lang="ru-RU" sz="3600" i="1" dirty="0">
              <a:solidFill>
                <a:srgbClr val="660033"/>
              </a:solidFill>
              <a:latin typeface="Georgia" panose="02040502050405020303" pitchFamily="18" charset="0"/>
            </a:endParaRPr>
          </a:p>
        </p:txBody>
      </p:sp>
    </p:spTree>
    <p:extLst>
      <p:ext uri="{BB962C8B-B14F-4D97-AF65-F5344CB8AC3E}">
        <p14:creationId xmlns:p14="http://schemas.microsoft.com/office/powerpoint/2010/main" val="617625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27584" y="4149080"/>
            <a:ext cx="7200800" cy="2448272"/>
          </a:xfrm>
        </p:spPr>
        <p:txBody>
          <a:bodyPr>
            <a:noAutofit/>
          </a:bodyPr>
          <a:lstStyle/>
          <a:p>
            <a:r>
              <a:rPr lang="uk-UA" sz="2800" i="1" dirty="0" smtClean="0">
                <a:solidFill>
                  <a:srgbClr val="660033"/>
                </a:solidFill>
                <a:latin typeface="Georgia" panose="02040502050405020303" pitchFamily="18" charset="0"/>
              </a:rPr>
              <a:t>У кожній кінострічці та мультфільмі обов’язково є музика</a:t>
            </a:r>
            <a:r>
              <a:rPr lang="uk-UA" sz="2800" i="1" dirty="0" smtClean="0">
                <a:solidFill>
                  <a:schemeClr val="bg1"/>
                </a:solidFill>
                <a:latin typeface="Georgia" panose="02040502050405020303" pitchFamily="18" charset="0"/>
              </a:rPr>
              <a:t> </a:t>
            </a:r>
            <a:r>
              <a:rPr lang="uk-UA" sz="2800" i="1" dirty="0" smtClean="0">
                <a:solidFill>
                  <a:srgbClr val="660033"/>
                </a:solidFill>
                <a:latin typeface="Georgia" panose="02040502050405020303" pitchFamily="18" charset="0"/>
              </a:rPr>
              <a:t>— її  створює </a:t>
            </a:r>
            <a:r>
              <a:rPr lang="uk-UA" sz="2800" b="1" i="1" dirty="0" smtClean="0">
                <a:solidFill>
                  <a:srgbClr val="660033"/>
                </a:solidFill>
                <a:latin typeface="Georgia" panose="02040502050405020303" pitchFamily="18" charset="0"/>
              </a:rPr>
              <a:t>композитор</a:t>
            </a:r>
            <a:r>
              <a:rPr lang="uk-UA" sz="2800" i="1" dirty="0" smtClean="0">
                <a:solidFill>
                  <a:srgbClr val="660033"/>
                </a:solidFill>
                <a:latin typeface="Georgia" panose="02040502050405020303" pitchFamily="18" charset="0"/>
              </a:rPr>
              <a:t>, а працює над звуковим супроводом </a:t>
            </a:r>
            <a:r>
              <a:rPr lang="uk-UA" sz="2800" b="1" i="1" dirty="0" smtClean="0">
                <a:solidFill>
                  <a:srgbClr val="660033"/>
                </a:solidFill>
                <a:latin typeface="Georgia" panose="02040502050405020303" pitchFamily="18" charset="0"/>
              </a:rPr>
              <a:t>звукорежисер.</a:t>
            </a:r>
          </a:p>
          <a:p>
            <a:endParaRPr lang="uk-UA" sz="2800" dirty="0">
              <a:latin typeface="Georgia" panose="02040502050405020303" pitchFamily="18" charset="0"/>
            </a:endParaRPr>
          </a:p>
        </p:txBody>
      </p:sp>
      <p:pic>
        <p:nvPicPr>
          <p:cNvPr id="6" name="Рисунок 5"/>
          <p:cNvPicPr>
            <a:picLocks noChangeAspect="1"/>
          </p:cNvPicPr>
          <p:nvPr/>
        </p:nvPicPr>
        <p:blipFill>
          <a:blip r:embed="rId2"/>
          <a:stretch>
            <a:fillRect/>
          </a:stretch>
        </p:blipFill>
        <p:spPr>
          <a:xfrm>
            <a:off x="188223" y="116632"/>
            <a:ext cx="4248472"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Стрелка влево 7"/>
          <p:cNvSpPr/>
          <p:nvPr/>
        </p:nvSpPr>
        <p:spPr>
          <a:xfrm>
            <a:off x="3995936" y="548680"/>
            <a:ext cx="1584176" cy="72008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sz="1200" b="1" i="1" dirty="0" smtClean="0">
                <a:solidFill>
                  <a:srgbClr val="660033"/>
                </a:solidFill>
                <a:latin typeface="Georgia" panose="02040502050405020303" pitchFamily="18" charset="0"/>
              </a:rPr>
              <a:t>Звукорежисер</a:t>
            </a:r>
            <a:endParaRPr lang="ru-RU" sz="1200" b="1" i="1" dirty="0">
              <a:solidFill>
                <a:srgbClr val="660033"/>
              </a:solidFill>
              <a:latin typeface="Georgia" panose="02040502050405020303" pitchFamily="18" charset="0"/>
            </a:endParaRPr>
          </a:p>
        </p:txBody>
      </p:sp>
      <p:pic>
        <p:nvPicPr>
          <p:cNvPr id="12" name="Объект 11"/>
          <p:cNvPicPr>
            <a:picLocks noGrp="1" noChangeAspect="1"/>
          </p:cNvPicPr>
          <p:nvPr>
            <p:ph idx="1"/>
          </p:nvPr>
        </p:nvPicPr>
        <p:blipFill>
          <a:blip r:embed="rId3"/>
          <a:stretch>
            <a:fillRect/>
          </a:stretch>
        </p:blipFill>
        <p:spPr>
          <a:xfrm>
            <a:off x="5558281" y="188640"/>
            <a:ext cx="3563888"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Стрелка вправо 12"/>
          <p:cNvSpPr/>
          <p:nvPr/>
        </p:nvSpPr>
        <p:spPr>
          <a:xfrm>
            <a:off x="4283968" y="2492896"/>
            <a:ext cx="1440160" cy="576064"/>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uk-UA" sz="1200" b="1" i="1" dirty="0" smtClean="0">
                <a:solidFill>
                  <a:srgbClr val="660033"/>
                </a:solidFill>
                <a:latin typeface="Georgia" panose="02040502050405020303" pitchFamily="18" charset="0"/>
              </a:rPr>
              <a:t>Композитор</a:t>
            </a:r>
            <a:endParaRPr lang="ru-RU" sz="1200" b="1" i="1" dirty="0">
              <a:solidFill>
                <a:srgbClr val="660033"/>
              </a:solidFill>
              <a:latin typeface="Georgia" panose="02040502050405020303" pitchFamily="18" charset="0"/>
            </a:endParaRPr>
          </a:p>
        </p:txBody>
      </p:sp>
    </p:spTree>
    <p:extLst>
      <p:ext uri="{BB962C8B-B14F-4D97-AF65-F5344CB8AC3E}">
        <p14:creationId xmlns:p14="http://schemas.microsoft.com/office/powerpoint/2010/main" val="40596460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563888" y="332656"/>
            <a:ext cx="2554982" cy="2952328"/>
          </a:xfrm>
          <a:prstGeom prst="rect">
            <a:avLst/>
          </a:prstGeom>
          <a:ln>
            <a:noFill/>
          </a:ln>
          <a:effectLst>
            <a:outerShdw blurRad="190500" algn="tl" rotWithShape="0">
              <a:srgbClr val="000000">
                <a:alpha val="70000"/>
              </a:srgbClr>
            </a:outerShdw>
          </a:effectLst>
        </p:spPr>
      </p:pic>
      <p:pic>
        <p:nvPicPr>
          <p:cNvPr id="7" name="Рисунок 6"/>
          <p:cNvPicPr>
            <a:picLocks noChangeAspect="1"/>
          </p:cNvPicPr>
          <p:nvPr/>
        </p:nvPicPr>
        <p:blipFill>
          <a:blip r:embed="rId3"/>
          <a:stretch>
            <a:fillRect/>
          </a:stretch>
        </p:blipFill>
        <p:spPr>
          <a:xfrm>
            <a:off x="166538" y="3789040"/>
            <a:ext cx="2965301" cy="2767136"/>
          </a:xfrm>
          <a:prstGeom prst="rect">
            <a:avLst/>
          </a:prstGeom>
          <a:ln>
            <a:noFill/>
          </a:ln>
          <a:effectLst>
            <a:outerShdw blurRad="190500" algn="tl" rotWithShape="0">
              <a:srgbClr val="000000">
                <a:alpha val="70000"/>
              </a:srgbClr>
            </a:outerShdw>
          </a:effectLst>
        </p:spPr>
      </p:pic>
      <p:sp>
        <p:nvSpPr>
          <p:cNvPr id="10" name="TextBox 9"/>
          <p:cNvSpPr txBox="1"/>
          <p:nvPr/>
        </p:nvSpPr>
        <p:spPr>
          <a:xfrm>
            <a:off x="6300192" y="332656"/>
            <a:ext cx="2843808" cy="5262979"/>
          </a:xfrm>
          <a:prstGeom prst="rect">
            <a:avLst/>
          </a:prstGeom>
          <a:noFill/>
        </p:spPr>
        <p:txBody>
          <a:bodyPr wrap="square" rtlCol="0">
            <a:spAutoFit/>
          </a:bodyPr>
          <a:lstStyle/>
          <a:p>
            <a:endParaRPr lang="uk-UA" sz="2800" b="1" i="1" dirty="0" smtClean="0">
              <a:solidFill>
                <a:srgbClr val="660033"/>
              </a:solidFill>
              <a:latin typeface="Georgia" panose="02040502050405020303" pitchFamily="18" charset="0"/>
            </a:endParaRPr>
          </a:p>
          <a:p>
            <a:endParaRPr lang="uk-UA" sz="2800" b="1" i="1" dirty="0">
              <a:solidFill>
                <a:srgbClr val="660033"/>
              </a:solidFill>
              <a:latin typeface="Georgia" panose="02040502050405020303" pitchFamily="18" charset="0"/>
            </a:endParaRPr>
          </a:p>
          <a:p>
            <a:endParaRPr lang="uk-UA" sz="2800" b="1" i="1" dirty="0" smtClean="0">
              <a:solidFill>
                <a:srgbClr val="660033"/>
              </a:solidFill>
              <a:latin typeface="Georgia" panose="02040502050405020303" pitchFamily="18" charset="0"/>
            </a:endParaRPr>
          </a:p>
          <a:p>
            <a:endParaRPr lang="uk-UA" sz="2800" b="1" i="1" dirty="0">
              <a:solidFill>
                <a:srgbClr val="660033"/>
              </a:solidFill>
              <a:latin typeface="Georgia" panose="02040502050405020303" pitchFamily="18" charset="0"/>
            </a:endParaRPr>
          </a:p>
          <a:p>
            <a:r>
              <a:rPr lang="uk-UA" sz="2800" b="1" i="1" dirty="0" smtClean="0">
                <a:solidFill>
                  <a:srgbClr val="660033"/>
                </a:solidFill>
                <a:latin typeface="Georgia" panose="02040502050405020303" pitchFamily="18" charset="0"/>
              </a:rPr>
              <a:t>Мистецтво кіно поєднує в собі елементи літератури, живопису, театру та музики.</a:t>
            </a:r>
            <a:endParaRPr lang="uk-UA" sz="2800" b="1" i="1" dirty="0">
              <a:solidFill>
                <a:srgbClr val="660033"/>
              </a:solidFill>
              <a:latin typeface="Georgia" panose="02040502050405020303" pitchFamily="18" charset="0"/>
            </a:endParaRPr>
          </a:p>
        </p:txBody>
      </p:sp>
      <p:pic>
        <p:nvPicPr>
          <p:cNvPr id="11" name="Рисунок 10"/>
          <p:cNvPicPr>
            <a:picLocks noChangeAspect="1"/>
          </p:cNvPicPr>
          <p:nvPr/>
        </p:nvPicPr>
        <p:blipFill>
          <a:blip r:embed="rId4"/>
          <a:stretch>
            <a:fillRect/>
          </a:stretch>
        </p:blipFill>
        <p:spPr>
          <a:xfrm>
            <a:off x="166538" y="332656"/>
            <a:ext cx="2965301" cy="2952328"/>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5"/>
          <a:stretch>
            <a:fillRect/>
          </a:stretch>
        </p:blipFill>
        <p:spPr>
          <a:xfrm>
            <a:off x="3310602" y="3789040"/>
            <a:ext cx="2857500" cy="2767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2604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07504" y="116632"/>
            <a:ext cx="8568952" cy="5509200"/>
          </a:xfrm>
          <a:prstGeom prst="rect">
            <a:avLst/>
          </a:prstGeom>
          <a:noFill/>
        </p:spPr>
        <p:txBody>
          <a:bodyPr wrap="square" rtlCol="0">
            <a:spAutoFit/>
          </a:bodyPr>
          <a:lstStyle/>
          <a:p>
            <a:r>
              <a:rPr lang="uk-UA" sz="3200" b="1" i="1" dirty="0" smtClean="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rPr>
              <a:t>Виконання творчого завдання </a:t>
            </a:r>
          </a:p>
          <a:p>
            <a:endParaRPr lang="uk-UA" sz="3200" b="1" i="1" dirty="0" smtClean="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a:p>
            <a:endParaRPr lang="uk-UA" sz="3200" b="1" i="1" dirty="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a:p>
            <a:endParaRPr lang="uk-UA" sz="3200" b="1" i="1" dirty="0" smtClean="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a:p>
            <a:endParaRPr lang="uk-UA" sz="3200" b="1" i="1" dirty="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a:p>
            <a:endParaRPr lang="uk-UA" sz="3200" b="1" i="1" dirty="0" smtClean="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a:p>
            <a:endParaRPr lang="uk-UA" sz="3200" b="1" i="1" dirty="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a:p>
            <a:endParaRPr lang="uk-UA" sz="3200" b="1" i="1" dirty="0" smtClean="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a:p>
            <a:endParaRPr lang="uk-UA" sz="3200" b="1" i="1" dirty="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a:p>
            <a:endParaRPr lang="uk-UA" sz="3200" b="1" i="1" dirty="0" smtClean="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a:p>
            <a:r>
              <a:rPr lang="uk-UA" sz="3200" b="1" i="1" dirty="0" smtClean="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rPr>
              <a:t>«Озвуч кадри відомих фільмів».</a:t>
            </a:r>
            <a:endParaRPr lang="uk-UA" sz="3200" b="1" i="1" dirty="0">
              <a:ln w="6600">
                <a:solidFill>
                  <a:schemeClr val="accent2"/>
                </a:solidFill>
                <a:prstDash val="solid"/>
              </a:ln>
              <a:solidFill>
                <a:schemeClr val="bg1"/>
              </a:solidFill>
              <a:effectLst>
                <a:outerShdw dist="38100" dir="2700000" algn="tl" rotWithShape="0">
                  <a:schemeClr val="accent2"/>
                </a:outerShdw>
              </a:effectLst>
              <a:latin typeface="Georgia" panose="02040502050405020303" pitchFamily="18" charset="0"/>
            </a:endParaRPr>
          </a:p>
        </p:txBody>
      </p:sp>
    </p:spTree>
    <p:extLst>
      <p:ext uri="{BB962C8B-B14F-4D97-AF65-F5344CB8AC3E}">
        <p14:creationId xmlns:p14="http://schemas.microsoft.com/office/powerpoint/2010/main" val="15877413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696000" y="188640"/>
            <a:ext cx="4427984" cy="413559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 name="Рисунок 2"/>
          <p:cNvPicPr>
            <a:picLocks noChangeAspect="1"/>
          </p:cNvPicPr>
          <p:nvPr/>
        </p:nvPicPr>
        <p:blipFill>
          <a:blip r:embed="rId3"/>
          <a:stretch>
            <a:fillRect/>
          </a:stretch>
        </p:blipFill>
        <p:spPr>
          <a:xfrm>
            <a:off x="179512" y="1"/>
            <a:ext cx="4536504" cy="41355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p:cNvSpPr txBox="1"/>
          <p:nvPr/>
        </p:nvSpPr>
        <p:spPr>
          <a:xfrm>
            <a:off x="179512" y="5085184"/>
            <a:ext cx="8784976" cy="1569660"/>
          </a:xfrm>
          <a:prstGeom prst="rect">
            <a:avLst/>
          </a:prstGeom>
          <a:noFill/>
        </p:spPr>
        <p:txBody>
          <a:bodyPr wrap="square" rtlCol="0">
            <a:spAutoFit/>
          </a:bodyPr>
          <a:lstStyle/>
          <a:p>
            <a:r>
              <a:rPr lang="uk-UA" sz="3200" i="1" u="sng" dirty="0" smtClean="0">
                <a:solidFill>
                  <a:srgbClr val="660033"/>
                </a:solidFill>
                <a:latin typeface="Georgia" panose="02040502050405020303" pitchFamily="18" charset="0"/>
              </a:rPr>
              <a:t>Євген Павлович </a:t>
            </a:r>
            <a:r>
              <a:rPr lang="uk-UA" sz="3200" i="1" u="sng" dirty="0" err="1" smtClean="0">
                <a:solidFill>
                  <a:srgbClr val="660033"/>
                </a:solidFill>
                <a:latin typeface="Georgia" panose="02040502050405020303" pitchFamily="18" charset="0"/>
              </a:rPr>
              <a:t>Крилатов</a:t>
            </a:r>
            <a:r>
              <a:rPr lang="uk-UA" sz="3200" i="1" u="sng" dirty="0" smtClean="0">
                <a:solidFill>
                  <a:srgbClr val="660033"/>
                </a:solidFill>
                <a:latin typeface="Georgia" panose="02040502050405020303" pitchFamily="18" charset="0"/>
              </a:rPr>
              <a:t> </a:t>
            </a:r>
            <a:r>
              <a:rPr lang="uk-UA" sz="3200" dirty="0" smtClean="0">
                <a:solidFill>
                  <a:srgbClr val="660033"/>
                </a:solidFill>
                <a:latin typeface="Georgia" panose="02040502050405020303" pitchFamily="18" charset="0"/>
              </a:rPr>
              <a:t>— російський композитор, автор музики до більш ніж 120 кінострічок. </a:t>
            </a:r>
            <a:endParaRPr lang="uk-UA" sz="3200" dirty="0">
              <a:solidFill>
                <a:srgbClr val="660033"/>
              </a:solidFill>
              <a:latin typeface="Georgia" panose="02040502050405020303" pitchFamily="18" charset="0"/>
            </a:endParaRPr>
          </a:p>
        </p:txBody>
      </p:sp>
    </p:spTree>
    <p:extLst>
      <p:ext uri="{BB962C8B-B14F-4D97-AF65-F5344CB8AC3E}">
        <p14:creationId xmlns:p14="http://schemas.microsoft.com/office/powerpoint/2010/main" val="3132491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571575A-6933-49E3-BBF9-80919D4198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341</Words>
  <Application>Microsoft Office PowerPoint</Application>
  <PresentationFormat>Экран (4:3)</PresentationFormat>
  <Paragraphs>63</Paragraphs>
  <Slides>16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Century Gothic</vt:lpstr>
      <vt:lpstr>Franklin Gothic Medium</vt:lpstr>
      <vt:lpstr>Georgia</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2014-04-27T11:41:29Z</dcterms:created>
  <dcterms:modified xsi:type="dcterms:W3CDTF">2014-04-27T15:53:39Z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TC024238889991</vt:lpwstr>
  </property>
</Properties>
</file>