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5" r:id="rId9"/>
    <p:sldId id="264" r:id="rId10"/>
    <p:sldId id="262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A80400"/>
    <a:srgbClr val="A41F04"/>
    <a:srgbClr val="BE2F02"/>
    <a:srgbClr val="6B3305"/>
    <a:srgbClr val="FF8719"/>
    <a:srgbClr val="D85B0E"/>
    <a:srgbClr val="A62502"/>
    <a:srgbClr val="AF3C09"/>
    <a:srgbClr val="C14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9" autoAdjust="0"/>
    <p:restoredTop sz="94660"/>
  </p:normalViewPr>
  <p:slideViewPr>
    <p:cSldViewPr>
      <p:cViewPr>
        <p:scale>
          <a:sx n="81" d="100"/>
          <a:sy n="81" d="100"/>
        </p:scale>
        <p:origin x="90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EAC8EC-51F4-4CC7-86C1-71CD131F3BBD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BF61E6-1BCC-4F32-9CD1-2767CEB4C069}">
      <dgm:prSet phldrT="[Текст]" custT="1"/>
      <dgm:spPr/>
      <dgm:t>
        <a:bodyPr/>
        <a:lstStyle/>
        <a:p>
          <a:r>
            <a:rPr lang="uk-UA" sz="2000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Georgia" panose="02040502050405020303" pitchFamily="18" charset="0"/>
            </a:rPr>
            <a:t>Сольна</a:t>
          </a:r>
          <a:endParaRPr lang="ru-RU" sz="2000" b="1" i="1" dirty="0">
            <a:solidFill>
              <a:schemeClr val="accent1">
                <a:lumMod val="40000"/>
                <a:lumOff val="60000"/>
              </a:schemeClr>
            </a:solidFill>
            <a:latin typeface="Georgia" panose="02040502050405020303" pitchFamily="18" charset="0"/>
          </a:endParaRPr>
        </a:p>
      </dgm:t>
    </dgm:pt>
    <dgm:pt modelId="{607C4DE0-2BD0-43D3-A217-1F274DCE656E}" type="parTrans" cxnId="{BF8BDB8D-FDD6-4044-B453-3CC1E72E85D0}">
      <dgm:prSet/>
      <dgm:spPr/>
      <dgm:t>
        <a:bodyPr/>
        <a:lstStyle/>
        <a:p>
          <a:endParaRPr lang="ru-RU"/>
        </a:p>
      </dgm:t>
    </dgm:pt>
    <dgm:pt modelId="{427F40A5-EA92-48A9-9989-A45787067D2F}" type="sibTrans" cxnId="{BF8BDB8D-FDD6-4044-B453-3CC1E72E85D0}">
      <dgm:prSet/>
      <dgm:spPr/>
      <dgm:t>
        <a:bodyPr/>
        <a:lstStyle/>
        <a:p>
          <a:endParaRPr lang="ru-RU"/>
        </a:p>
      </dgm:t>
    </dgm:pt>
    <dgm:pt modelId="{E1A064C7-DC59-480C-9320-BB26C20A3256}">
      <dgm:prSet phldrT="[Текст]" custT="1"/>
      <dgm:spPr/>
      <dgm:t>
        <a:bodyPr/>
        <a:lstStyle/>
        <a:p>
          <a:r>
            <a:rPr lang="uk-UA" sz="2000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Georgia" panose="02040502050405020303" pitchFamily="18" charset="0"/>
            </a:rPr>
            <a:t>Дует </a:t>
          </a:r>
          <a:endParaRPr lang="ru-RU" sz="2000" b="1" i="1" dirty="0">
            <a:solidFill>
              <a:schemeClr val="accent1">
                <a:lumMod val="40000"/>
                <a:lumOff val="60000"/>
              </a:schemeClr>
            </a:solidFill>
            <a:latin typeface="Georgia" panose="02040502050405020303" pitchFamily="18" charset="0"/>
          </a:endParaRPr>
        </a:p>
      </dgm:t>
    </dgm:pt>
    <dgm:pt modelId="{C310CA60-1827-48E6-91BC-8CC09AA6DB01}" type="parTrans" cxnId="{EEF40156-776C-4AA9-BADC-8D49BD0D6A27}">
      <dgm:prSet/>
      <dgm:spPr/>
      <dgm:t>
        <a:bodyPr/>
        <a:lstStyle/>
        <a:p>
          <a:endParaRPr lang="ru-RU"/>
        </a:p>
      </dgm:t>
    </dgm:pt>
    <dgm:pt modelId="{ACFAECD8-D264-4389-BD57-68604C7836F6}" type="sibTrans" cxnId="{EEF40156-776C-4AA9-BADC-8D49BD0D6A27}">
      <dgm:prSet/>
      <dgm:spPr/>
      <dgm:t>
        <a:bodyPr/>
        <a:lstStyle/>
        <a:p>
          <a:endParaRPr lang="ru-RU"/>
        </a:p>
      </dgm:t>
    </dgm:pt>
    <dgm:pt modelId="{949C7A36-9C0F-4468-9883-09E85C48B583}">
      <dgm:prSet phldrT="[Текст]" custT="1"/>
      <dgm:spPr/>
      <dgm:t>
        <a:bodyPr/>
        <a:lstStyle/>
        <a:p>
          <a:r>
            <a:rPr lang="uk-UA" sz="2000" b="1" i="1" dirty="0" smtClean="0">
              <a:solidFill>
                <a:srgbClr val="C00000"/>
              </a:solidFill>
              <a:latin typeface="Georgia" panose="02040502050405020303" pitchFamily="18" charset="0"/>
            </a:rPr>
            <a:t>Ансамбль</a:t>
          </a:r>
          <a:endParaRPr lang="ru-RU" sz="2000" b="1" i="1" dirty="0">
            <a:solidFill>
              <a:srgbClr val="C00000"/>
            </a:solidFill>
            <a:latin typeface="Georgia" panose="02040502050405020303" pitchFamily="18" charset="0"/>
          </a:endParaRPr>
        </a:p>
      </dgm:t>
    </dgm:pt>
    <dgm:pt modelId="{66A8C7D9-3602-431D-9FCB-B4FC7AF1FD3F}" type="parTrans" cxnId="{099C9FF3-F4BA-4E1D-8F62-C8619224CC23}">
      <dgm:prSet/>
      <dgm:spPr/>
      <dgm:t>
        <a:bodyPr/>
        <a:lstStyle/>
        <a:p>
          <a:endParaRPr lang="ru-RU"/>
        </a:p>
      </dgm:t>
    </dgm:pt>
    <dgm:pt modelId="{AA44981A-A4E6-4D4D-B6AA-D50168889C2B}" type="sibTrans" cxnId="{099C9FF3-F4BA-4E1D-8F62-C8619224CC23}">
      <dgm:prSet/>
      <dgm:spPr/>
      <dgm:t>
        <a:bodyPr/>
        <a:lstStyle/>
        <a:p>
          <a:endParaRPr lang="ru-RU"/>
        </a:p>
      </dgm:t>
    </dgm:pt>
    <dgm:pt modelId="{1FC730E2-84A3-48C0-9E0C-D7D5CE1E7C83}">
      <dgm:prSet phldrT="[Текст]" custT="1"/>
      <dgm:spPr/>
      <dgm:t>
        <a:bodyPr/>
        <a:lstStyle/>
        <a:p>
          <a:r>
            <a:rPr lang="uk-UA" sz="2000" b="1" i="1" dirty="0" smtClean="0">
              <a:solidFill>
                <a:srgbClr val="C00000"/>
              </a:solidFill>
              <a:latin typeface="Georgia" panose="02040502050405020303" pitchFamily="18" charset="0"/>
            </a:rPr>
            <a:t>Оркестр</a:t>
          </a:r>
          <a:endParaRPr lang="ru-RU" sz="2000" b="1" i="1" dirty="0">
            <a:solidFill>
              <a:srgbClr val="C00000"/>
            </a:solidFill>
            <a:latin typeface="Georgia" panose="02040502050405020303" pitchFamily="18" charset="0"/>
          </a:endParaRPr>
        </a:p>
      </dgm:t>
    </dgm:pt>
    <dgm:pt modelId="{E0474C2F-4A6E-4FE8-BC17-270B4A2C450F}" type="parTrans" cxnId="{76189BF3-4B9C-4E51-B4DD-E8FD90F55068}">
      <dgm:prSet/>
      <dgm:spPr/>
      <dgm:t>
        <a:bodyPr/>
        <a:lstStyle/>
        <a:p>
          <a:endParaRPr lang="ru-RU"/>
        </a:p>
      </dgm:t>
    </dgm:pt>
    <dgm:pt modelId="{9B828E23-F029-4397-88BD-4CC7D73A30EA}" type="sibTrans" cxnId="{76189BF3-4B9C-4E51-B4DD-E8FD90F55068}">
      <dgm:prSet/>
      <dgm:spPr/>
      <dgm:t>
        <a:bodyPr/>
        <a:lstStyle/>
        <a:p>
          <a:endParaRPr lang="ru-RU"/>
        </a:p>
      </dgm:t>
    </dgm:pt>
    <dgm:pt modelId="{17073010-670F-4756-876E-0A38515CCD21}" type="pres">
      <dgm:prSet presAssocID="{02EAC8EC-51F4-4CC7-86C1-71CD131F3BBD}" presName="Name0" presStyleCnt="0">
        <dgm:presLayoutVars>
          <dgm:dir/>
        </dgm:presLayoutVars>
      </dgm:prSet>
      <dgm:spPr/>
    </dgm:pt>
    <dgm:pt modelId="{C01EF2D8-42B0-469D-95E0-700DFF572B40}" type="pres">
      <dgm:prSet presAssocID="{19BF61E6-1BCC-4F32-9CD1-2767CEB4C069}" presName="composite" presStyleCnt="0"/>
      <dgm:spPr/>
    </dgm:pt>
    <dgm:pt modelId="{59B5812D-D38C-4CC1-A049-FE46EBF2781C}" type="pres">
      <dgm:prSet presAssocID="{19BF61E6-1BCC-4F32-9CD1-2767CEB4C069}" presName="rect2" presStyleLbl="revTx" presStyleIdx="0" presStyleCnt="4">
        <dgm:presLayoutVars>
          <dgm:bulletEnabled val="1"/>
        </dgm:presLayoutVars>
      </dgm:prSet>
      <dgm:spPr/>
    </dgm:pt>
    <dgm:pt modelId="{680FDD63-0AB2-43DB-94E2-0CC8596FD55D}" type="pres">
      <dgm:prSet presAssocID="{19BF61E6-1BCC-4F32-9CD1-2767CEB4C069}" presName="rect1" presStyleLbl="alignImgPlace1" presStyleIdx="0" presStyleCnt="4" custScaleX="151720" custScaleY="10864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1096B52-FD12-477C-A8DB-69E1EE76E661}" type="pres">
      <dgm:prSet presAssocID="{427F40A5-EA92-48A9-9989-A45787067D2F}" presName="sibTrans" presStyleCnt="0"/>
      <dgm:spPr/>
    </dgm:pt>
    <dgm:pt modelId="{3E321A96-5B76-417D-BC46-DC672D860183}" type="pres">
      <dgm:prSet presAssocID="{E1A064C7-DC59-480C-9320-BB26C20A3256}" presName="composite" presStyleCnt="0"/>
      <dgm:spPr/>
    </dgm:pt>
    <dgm:pt modelId="{256671A0-344A-4A41-B4C8-579B2B6ACED7}" type="pres">
      <dgm:prSet presAssocID="{E1A064C7-DC59-480C-9320-BB26C20A3256}" presName="rect2" presStyleLbl="revTx" presStyleIdx="1" presStyleCnt="4">
        <dgm:presLayoutVars>
          <dgm:bulletEnabled val="1"/>
        </dgm:presLayoutVars>
      </dgm:prSet>
      <dgm:spPr/>
    </dgm:pt>
    <dgm:pt modelId="{69283AB8-DC9A-401D-9ADF-E089B53A9542}" type="pres">
      <dgm:prSet presAssocID="{E1A064C7-DC59-480C-9320-BB26C20A3256}" presName="rect1" presStyleLbl="alignImgPlace1" presStyleIdx="1" presStyleCnt="4" custScaleX="158882" custScaleY="10406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826DB24-A81D-46F5-88EB-8B3FF0C9375A}" type="pres">
      <dgm:prSet presAssocID="{ACFAECD8-D264-4389-BD57-68604C7836F6}" presName="sibTrans" presStyleCnt="0"/>
      <dgm:spPr/>
    </dgm:pt>
    <dgm:pt modelId="{7A5059D2-18C3-4D24-B2DD-5B7694218434}" type="pres">
      <dgm:prSet presAssocID="{949C7A36-9C0F-4468-9883-09E85C48B583}" presName="composite" presStyleCnt="0"/>
      <dgm:spPr/>
    </dgm:pt>
    <dgm:pt modelId="{22A6119A-2686-433E-B427-553502FBF9D8}" type="pres">
      <dgm:prSet presAssocID="{949C7A36-9C0F-4468-9883-09E85C48B583}" presName="rect2" presStyleLbl="revTx" presStyleIdx="2" presStyleCnt="4" custScaleX="96020" custScaleY="81158">
        <dgm:presLayoutVars>
          <dgm:bulletEnabled val="1"/>
        </dgm:presLayoutVars>
      </dgm:prSet>
      <dgm:spPr/>
    </dgm:pt>
    <dgm:pt modelId="{BF178A65-7FFD-4ACC-A679-BEA6251D9F5D}" type="pres">
      <dgm:prSet presAssocID="{949C7A36-9C0F-4468-9883-09E85C48B583}" presName="rect1" presStyleLbl="alignImgPlace1" presStyleIdx="2" presStyleCnt="4" custScaleX="153394" custScaleY="10536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D91D968-5216-45A0-AB33-EBCB5E394CCE}" type="pres">
      <dgm:prSet presAssocID="{AA44981A-A4E6-4D4D-B6AA-D50168889C2B}" presName="sibTrans" presStyleCnt="0"/>
      <dgm:spPr/>
    </dgm:pt>
    <dgm:pt modelId="{8A22B296-4F72-43B7-AD5A-C625222A2B83}" type="pres">
      <dgm:prSet presAssocID="{1FC730E2-84A3-48C0-9E0C-D7D5CE1E7C83}" presName="composite" presStyleCnt="0"/>
      <dgm:spPr/>
    </dgm:pt>
    <dgm:pt modelId="{1BE7E978-6C2A-4101-8E06-DA1AFEB46944}" type="pres">
      <dgm:prSet presAssocID="{1FC730E2-84A3-48C0-9E0C-D7D5CE1E7C83}" presName="rect2" presStyleLbl="revTx" presStyleIdx="3" presStyleCnt="4">
        <dgm:presLayoutVars>
          <dgm:bulletEnabled val="1"/>
        </dgm:presLayoutVars>
      </dgm:prSet>
      <dgm:spPr/>
    </dgm:pt>
    <dgm:pt modelId="{0CC7BD0D-4475-4BED-993B-435CE3E45A5A}" type="pres">
      <dgm:prSet presAssocID="{1FC730E2-84A3-48C0-9E0C-D7D5CE1E7C83}" presName="rect1" presStyleLbl="alignImgPlace1" presStyleIdx="3" presStyleCnt="4" custScaleX="157208" custScaleY="105151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099C9FF3-F4BA-4E1D-8F62-C8619224CC23}" srcId="{02EAC8EC-51F4-4CC7-86C1-71CD131F3BBD}" destId="{949C7A36-9C0F-4468-9883-09E85C48B583}" srcOrd="2" destOrd="0" parTransId="{66A8C7D9-3602-431D-9FCB-B4FC7AF1FD3F}" sibTransId="{AA44981A-A4E6-4D4D-B6AA-D50168889C2B}"/>
    <dgm:cxn modelId="{ED179704-DF89-4859-BFDA-E8A4ABBE3619}" type="presOf" srcId="{949C7A36-9C0F-4468-9883-09E85C48B583}" destId="{22A6119A-2686-433E-B427-553502FBF9D8}" srcOrd="0" destOrd="0" presId="urn:microsoft.com/office/officeart/2008/layout/PictureGrid"/>
    <dgm:cxn modelId="{97D8EA2C-E5F2-4E00-8958-7918FF1542B9}" type="presOf" srcId="{1FC730E2-84A3-48C0-9E0C-D7D5CE1E7C83}" destId="{1BE7E978-6C2A-4101-8E06-DA1AFEB46944}" srcOrd="0" destOrd="0" presId="urn:microsoft.com/office/officeart/2008/layout/PictureGrid"/>
    <dgm:cxn modelId="{EEF40156-776C-4AA9-BADC-8D49BD0D6A27}" srcId="{02EAC8EC-51F4-4CC7-86C1-71CD131F3BBD}" destId="{E1A064C7-DC59-480C-9320-BB26C20A3256}" srcOrd="1" destOrd="0" parTransId="{C310CA60-1827-48E6-91BC-8CC09AA6DB01}" sibTransId="{ACFAECD8-D264-4389-BD57-68604C7836F6}"/>
    <dgm:cxn modelId="{BF8BDB8D-FDD6-4044-B453-3CC1E72E85D0}" srcId="{02EAC8EC-51F4-4CC7-86C1-71CD131F3BBD}" destId="{19BF61E6-1BCC-4F32-9CD1-2767CEB4C069}" srcOrd="0" destOrd="0" parTransId="{607C4DE0-2BD0-43D3-A217-1F274DCE656E}" sibTransId="{427F40A5-EA92-48A9-9989-A45787067D2F}"/>
    <dgm:cxn modelId="{8C2A8350-D137-4FC9-BC32-E9AD774D5344}" type="presOf" srcId="{02EAC8EC-51F4-4CC7-86C1-71CD131F3BBD}" destId="{17073010-670F-4756-876E-0A38515CCD21}" srcOrd="0" destOrd="0" presId="urn:microsoft.com/office/officeart/2008/layout/PictureGrid"/>
    <dgm:cxn modelId="{FBA2FCD7-9229-4D7B-9F68-B0EAD2255D40}" type="presOf" srcId="{E1A064C7-DC59-480C-9320-BB26C20A3256}" destId="{256671A0-344A-4A41-B4C8-579B2B6ACED7}" srcOrd="0" destOrd="0" presId="urn:microsoft.com/office/officeart/2008/layout/PictureGrid"/>
    <dgm:cxn modelId="{76189BF3-4B9C-4E51-B4DD-E8FD90F55068}" srcId="{02EAC8EC-51F4-4CC7-86C1-71CD131F3BBD}" destId="{1FC730E2-84A3-48C0-9E0C-D7D5CE1E7C83}" srcOrd="3" destOrd="0" parTransId="{E0474C2F-4A6E-4FE8-BC17-270B4A2C450F}" sibTransId="{9B828E23-F029-4397-88BD-4CC7D73A30EA}"/>
    <dgm:cxn modelId="{3A7DC70A-3093-4C86-94A8-86DE68072A74}" type="presOf" srcId="{19BF61E6-1BCC-4F32-9CD1-2767CEB4C069}" destId="{59B5812D-D38C-4CC1-A049-FE46EBF2781C}" srcOrd="0" destOrd="0" presId="urn:microsoft.com/office/officeart/2008/layout/PictureGrid"/>
    <dgm:cxn modelId="{B907EC30-3D6F-4CA7-B315-12A6F1F6F279}" type="presParOf" srcId="{17073010-670F-4756-876E-0A38515CCD21}" destId="{C01EF2D8-42B0-469D-95E0-700DFF572B40}" srcOrd="0" destOrd="0" presId="urn:microsoft.com/office/officeart/2008/layout/PictureGrid"/>
    <dgm:cxn modelId="{5AD247D4-3460-4443-9B75-F801F7BEDB35}" type="presParOf" srcId="{C01EF2D8-42B0-469D-95E0-700DFF572B40}" destId="{59B5812D-D38C-4CC1-A049-FE46EBF2781C}" srcOrd="0" destOrd="0" presId="urn:microsoft.com/office/officeart/2008/layout/PictureGrid"/>
    <dgm:cxn modelId="{14A45D8D-BF74-4CB5-B117-43826DECBD6C}" type="presParOf" srcId="{C01EF2D8-42B0-469D-95E0-700DFF572B40}" destId="{680FDD63-0AB2-43DB-94E2-0CC8596FD55D}" srcOrd="1" destOrd="0" presId="urn:microsoft.com/office/officeart/2008/layout/PictureGrid"/>
    <dgm:cxn modelId="{97635274-109A-4C94-A64D-A36F33C11562}" type="presParOf" srcId="{17073010-670F-4756-876E-0A38515CCD21}" destId="{E1096B52-FD12-477C-A8DB-69E1EE76E661}" srcOrd="1" destOrd="0" presId="urn:microsoft.com/office/officeart/2008/layout/PictureGrid"/>
    <dgm:cxn modelId="{FC868706-67B2-455B-9190-266152EF6C93}" type="presParOf" srcId="{17073010-670F-4756-876E-0A38515CCD21}" destId="{3E321A96-5B76-417D-BC46-DC672D860183}" srcOrd="2" destOrd="0" presId="urn:microsoft.com/office/officeart/2008/layout/PictureGrid"/>
    <dgm:cxn modelId="{8294FFA1-60CF-4980-A246-9B894FEECE89}" type="presParOf" srcId="{3E321A96-5B76-417D-BC46-DC672D860183}" destId="{256671A0-344A-4A41-B4C8-579B2B6ACED7}" srcOrd="0" destOrd="0" presId="urn:microsoft.com/office/officeart/2008/layout/PictureGrid"/>
    <dgm:cxn modelId="{D50DABEF-0FE7-45B5-8C5F-054B47F7A9D3}" type="presParOf" srcId="{3E321A96-5B76-417D-BC46-DC672D860183}" destId="{69283AB8-DC9A-401D-9ADF-E089B53A9542}" srcOrd="1" destOrd="0" presId="urn:microsoft.com/office/officeart/2008/layout/PictureGrid"/>
    <dgm:cxn modelId="{C1F58647-08F6-45A6-9C3C-2407D0101B53}" type="presParOf" srcId="{17073010-670F-4756-876E-0A38515CCD21}" destId="{C826DB24-A81D-46F5-88EB-8B3FF0C9375A}" srcOrd="3" destOrd="0" presId="urn:microsoft.com/office/officeart/2008/layout/PictureGrid"/>
    <dgm:cxn modelId="{AA6B61D7-F66A-471D-912C-D148DB92A2F8}" type="presParOf" srcId="{17073010-670F-4756-876E-0A38515CCD21}" destId="{7A5059D2-18C3-4D24-B2DD-5B7694218434}" srcOrd="4" destOrd="0" presId="urn:microsoft.com/office/officeart/2008/layout/PictureGrid"/>
    <dgm:cxn modelId="{B53147A5-62C9-4A46-BEEE-1C28F3E8E9A4}" type="presParOf" srcId="{7A5059D2-18C3-4D24-B2DD-5B7694218434}" destId="{22A6119A-2686-433E-B427-553502FBF9D8}" srcOrd="0" destOrd="0" presId="urn:microsoft.com/office/officeart/2008/layout/PictureGrid"/>
    <dgm:cxn modelId="{2EB68DD9-3E95-428B-9DBE-ECF991B92F43}" type="presParOf" srcId="{7A5059D2-18C3-4D24-B2DD-5B7694218434}" destId="{BF178A65-7FFD-4ACC-A679-BEA6251D9F5D}" srcOrd="1" destOrd="0" presId="urn:microsoft.com/office/officeart/2008/layout/PictureGrid"/>
    <dgm:cxn modelId="{D73B5074-19C8-4342-AA28-5249E57EB2AC}" type="presParOf" srcId="{17073010-670F-4756-876E-0A38515CCD21}" destId="{0D91D968-5216-45A0-AB33-EBCB5E394CCE}" srcOrd="5" destOrd="0" presId="urn:microsoft.com/office/officeart/2008/layout/PictureGrid"/>
    <dgm:cxn modelId="{2FE49125-F128-4ACD-B589-732822011544}" type="presParOf" srcId="{17073010-670F-4756-876E-0A38515CCD21}" destId="{8A22B296-4F72-43B7-AD5A-C625222A2B83}" srcOrd="6" destOrd="0" presId="urn:microsoft.com/office/officeart/2008/layout/PictureGrid"/>
    <dgm:cxn modelId="{E86F81D0-B3B9-4CAC-87EB-D1BB3D490DA6}" type="presParOf" srcId="{8A22B296-4F72-43B7-AD5A-C625222A2B83}" destId="{1BE7E978-6C2A-4101-8E06-DA1AFEB46944}" srcOrd="0" destOrd="0" presId="urn:microsoft.com/office/officeart/2008/layout/PictureGrid"/>
    <dgm:cxn modelId="{B0A24635-6C30-4ED7-88CA-2C21A4B11ED3}" type="presParOf" srcId="{8A22B296-4F72-43B7-AD5A-C625222A2B83}" destId="{0CC7BD0D-4475-4BED-993B-435CE3E45A5A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5812D-D38C-4CC1-A049-FE46EBF2781C}">
      <dsp:nvSpPr>
        <dsp:cNvPr id="0" name=""/>
        <dsp:cNvSpPr/>
      </dsp:nvSpPr>
      <dsp:spPr>
        <a:xfrm>
          <a:off x="1041244" y="57559"/>
          <a:ext cx="2620685" cy="393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Georgia" panose="02040502050405020303" pitchFamily="18" charset="0"/>
            </a:rPr>
            <a:t>Сольна</a:t>
          </a:r>
          <a:endParaRPr lang="ru-RU" sz="2000" b="1" i="1" kern="1200" dirty="0">
            <a:solidFill>
              <a:schemeClr val="accent1">
                <a:lumMod val="40000"/>
                <a:lumOff val="60000"/>
              </a:schemeClr>
            </a:solidFill>
            <a:latin typeface="Georgia" panose="02040502050405020303" pitchFamily="18" charset="0"/>
          </a:endParaRPr>
        </a:p>
      </dsp:txBody>
      <dsp:txXfrm>
        <a:off x="1041244" y="57559"/>
        <a:ext cx="2620685" cy="393102"/>
      </dsp:txXfrm>
    </dsp:sp>
    <dsp:sp modelId="{680FDD63-0AB2-43DB-94E2-0CC8596FD55D}">
      <dsp:nvSpPr>
        <dsp:cNvPr id="0" name=""/>
        <dsp:cNvSpPr/>
      </dsp:nvSpPr>
      <dsp:spPr>
        <a:xfrm>
          <a:off x="363534" y="415297"/>
          <a:ext cx="3976104" cy="284724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6671A0-344A-4A41-B4C8-579B2B6ACED7}">
      <dsp:nvSpPr>
        <dsp:cNvPr id="0" name=""/>
        <dsp:cNvSpPr/>
      </dsp:nvSpPr>
      <dsp:spPr>
        <a:xfrm>
          <a:off x="5388223" y="87592"/>
          <a:ext cx="2620685" cy="393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Georgia" panose="02040502050405020303" pitchFamily="18" charset="0"/>
            </a:rPr>
            <a:t>Дует </a:t>
          </a:r>
          <a:endParaRPr lang="ru-RU" sz="2000" b="1" i="1" kern="1200" dirty="0">
            <a:solidFill>
              <a:schemeClr val="accent1">
                <a:lumMod val="40000"/>
                <a:lumOff val="60000"/>
              </a:schemeClr>
            </a:solidFill>
            <a:latin typeface="Georgia" panose="02040502050405020303" pitchFamily="18" charset="0"/>
          </a:endParaRPr>
        </a:p>
      </dsp:txBody>
      <dsp:txXfrm>
        <a:off x="5388223" y="87592"/>
        <a:ext cx="2620685" cy="393102"/>
      </dsp:txXfrm>
    </dsp:sp>
    <dsp:sp modelId="{69283AB8-DC9A-401D-9ADF-E089B53A9542}">
      <dsp:nvSpPr>
        <dsp:cNvPr id="0" name=""/>
        <dsp:cNvSpPr/>
      </dsp:nvSpPr>
      <dsp:spPr>
        <a:xfrm>
          <a:off x="4616667" y="505396"/>
          <a:ext cx="4163797" cy="272711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A6119A-2686-433E-B427-553502FBF9D8}">
      <dsp:nvSpPr>
        <dsp:cNvPr id="0" name=""/>
        <dsp:cNvSpPr/>
      </dsp:nvSpPr>
      <dsp:spPr>
        <a:xfrm>
          <a:off x="1115330" y="3541731"/>
          <a:ext cx="2516382" cy="319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rgbClr val="C00000"/>
              </a:solidFill>
              <a:latin typeface="Georgia" panose="02040502050405020303" pitchFamily="18" charset="0"/>
            </a:rPr>
            <a:t>Ансамбль</a:t>
          </a:r>
          <a:endParaRPr lang="ru-RU" sz="2000" b="1" i="1" kern="1200" dirty="0">
            <a:solidFill>
              <a:srgbClr val="C00000"/>
            </a:solidFill>
            <a:latin typeface="Georgia" panose="02040502050405020303" pitchFamily="18" charset="0"/>
          </a:endParaRPr>
        </a:p>
      </dsp:txBody>
      <dsp:txXfrm>
        <a:off x="1115330" y="3541731"/>
        <a:ext cx="2516382" cy="319034"/>
      </dsp:txXfrm>
    </dsp:sp>
    <dsp:sp modelId="{BF178A65-7FFD-4ACC-A679-BEA6251D9F5D}">
      <dsp:nvSpPr>
        <dsp:cNvPr id="0" name=""/>
        <dsp:cNvSpPr/>
      </dsp:nvSpPr>
      <dsp:spPr>
        <a:xfrm>
          <a:off x="363534" y="3905427"/>
          <a:ext cx="4019974" cy="2761259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E7E978-6C2A-4101-8E06-DA1AFEB46944}">
      <dsp:nvSpPr>
        <dsp:cNvPr id="0" name=""/>
        <dsp:cNvSpPr/>
      </dsp:nvSpPr>
      <dsp:spPr>
        <a:xfrm>
          <a:off x="5410158" y="3524609"/>
          <a:ext cx="2620685" cy="393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rgbClr val="C00000"/>
              </a:solidFill>
              <a:latin typeface="Georgia" panose="02040502050405020303" pitchFamily="18" charset="0"/>
            </a:rPr>
            <a:t>Оркестр</a:t>
          </a:r>
          <a:endParaRPr lang="ru-RU" sz="2000" b="1" i="1" kern="1200" dirty="0">
            <a:solidFill>
              <a:srgbClr val="C00000"/>
            </a:solidFill>
            <a:latin typeface="Georgia" panose="02040502050405020303" pitchFamily="18" charset="0"/>
          </a:endParaRPr>
        </a:p>
      </dsp:txBody>
      <dsp:txXfrm>
        <a:off x="5410158" y="3524609"/>
        <a:ext cx="2620685" cy="393102"/>
      </dsp:txXfrm>
    </dsp:sp>
    <dsp:sp modelId="{0CC7BD0D-4475-4BED-993B-435CE3E45A5A}">
      <dsp:nvSpPr>
        <dsp:cNvPr id="0" name=""/>
        <dsp:cNvSpPr/>
      </dsp:nvSpPr>
      <dsp:spPr>
        <a:xfrm>
          <a:off x="4660537" y="3928131"/>
          <a:ext cx="4119927" cy="2755677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5928A-279C-4373-8470-345FFF198529}" type="datetimeFigureOut">
              <a:rPr lang="zh-CN" altLang="en-US" smtClean="0"/>
              <a:t>2014/2/3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65E8B-117C-4F88-B936-C3827BFEA6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8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65E8B-117C-4F88-B936-C3827BFEA64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67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446E-DA08-458F-8F59-36F87870F9E3}" type="datetimeFigureOut">
              <a:rPr lang="zh-CN" altLang="en-US" smtClean="0"/>
              <a:pPr/>
              <a:t>2014/2/3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9347-9A07-4432-98F1-6BDB7F21193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6_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446E-DA08-458F-8F59-36F87870F9E3}" type="datetimeFigureOut">
              <a:rPr lang="zh-CN" altLang="en-US" smtClean="0"/>
              <a:pPr/>
              <a:t>2014/2/3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9347-9A07-4432-98F1-6BDB7F2119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446E-DA08-458F-8F59-36F87870F9E3}" type="datetimeFigureOut">
              <a:rPr lang="zh-CN" altLang="en-US" smtClean="0"/>
              <a:pPr/>
              <a:t>2014/2/3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9347-9A07-4432-98F1-6BDB7F2119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446E-DA08-458F-8F59-36F87870F9E3}" type="datetimeFigureOut">
              <a:rPr lang="zh-CN" altLang="en-US" smtClean="0"/>
              <a:pPr/>
              <a:t>2014/2/3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9347-9A07-4432-98F1-6BDB7F2119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6_6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_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图片占位符 9"/>
          <p:cNvSpPr>
            <a:spLocks noGrp="1"/>
          </p:cNvSpPr>
          <p:nvPr>
            <p:ph type="pic" sz="quarter" idx="13" hasCustomPrompt="1"/>
          </p:nvPr>
        </p:nvSpPr>
        <p:spPr>
          <a:xfrm>
            <a:off x="642910" y="785812"/>
            <a:ext cx="7858180" cy="5429269"/>
          </a:xfrm>
        </p:spPr>
        <p:txBody>
          <a:bodyPr>
            <a:normAutofit/>
          </a:bodyPr>
          <a:lstStyle>
            <a:lvl1pPr>
              <a:defRPr sz="2500"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1pPr>
          </a:lstStyle>
          <a:p>
            <a:r>
              <a:rPr lang="en-US" altLang="zh-CN" dirty="0" smtClean="0"/>
              <a:t>Photo</a:t>
            </a:r>
            <a:endParaRPr lang="zh-CN" altLang="en-US" dirty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4"/>
          </p:nvPr>
        </p:nvSpPr>
        <p:spPr>
          <a:xfrm>
            <a:off x="4000496" y="428604"/>
            <a:ext cx="1421230" cy="1285874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4" name="图片占位符 12"/>
          <p:cNvSpPr>
            <a:spLocks noGrp="1"/>
          </p:cNvSpPr>
          <p:nvPr>
            <p:ph type="pic" sz="quarter" idx="15"/>
          </p:nvPr>
        </p:nvSpPr>
        <p:spPr>
          <a:xfrm>
            <a:off x="5643580" y="428604"/>
            <a:ext cx="1421230" cy="1285874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5" name="图片占位符 12"/>
          <p:cNvSpPr>
            <a:spLocks noGrp="1"/>
          </p:cNvSpPr>
          <p:nvPr>
            <p:ph type="pic" sz="quarter" idx="16"/>
          </p:nvPr>
        </p:nvSpPr>
        <p:spPr>
          <a:xfrm>
            <a:off x="7286644" y="428604"/>
            <a:ext cx="1421230" cy="1285874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_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图片占位符 9"/>
          <p:cNvSpPr>
            <a:spLocks noGrp="1"/>
          </p:cNvSpPr>
          <p:nvPr>
            <p:ph type="pic" sz="quarter" idx="13" hasCustomPrompt="1"/>
          </p:nvPr>
        </p:nvSpPr>
        <p:spPr>
          <a:xfrm>
            <a:off x="714375" y="785812"/>
            <a:ext cx="5143509" cy="5000641"/>
          </a:xfrm>
        </p:spPr>
        <p:txBody>
          <a:bodyPr>
            <a:normAutofit/>
          </a:bodyPr>
          <a:lstStyle>
            <a:lvl1pPr>
              <a:defRPr sz="2500"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1pPr>
          </a:lstStyle>
          <a:p>
            <a:r>
              <a:rPr lang="en-US" altLang="zh-CN" dirty="0" smtClean="0"/>
              <a:t>Photo</a:t>
            </a:r>
            <a:endParaRPr lang="zh-CN" altLang="en-US" dirty="0"/>
          </a:p>
        </p:txBody>
      </p:sp>
      <p:sp>
        <p:nvSpPr>
          <p:cNvPr id="9" name="图片占位符 9"/>
          <p:cNvSpPr>
            <a:spLocks noGrp="1"/>
          </p:cNvSpPr>
          <p:nvPr>
            <p:ph type="pic" sz="quarter" idx="14" hasCustomPrompt="1"/>
          </p:nvPr>
        </p:nvSpPr>
        <p:spPr>
          <a:xfrm>
            <a:off x="5929322" y="785794"/>
            <a:ext cx="2428892" cy="5000641"/>
          </a:xfrm>
        </p:spPr>
        <p:txBody>
          <a:bodyPr>
            <a:normAutofit/>
          </a:bodyPr>
          <a:lstStyle>
            <a:lvl1pPr>
              <a:defRPr sz="2500"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1pPr>
          </a:lstStyle>
          <a:p>
            <a:r>
              <a:rPr lang="en-US" altLang="zh-CN" dirty="0" smtClean="0"/>
              <a:t>Photo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_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图片占位符 9"/>
          <p:cNvSpPr>
            <a:spLocks noGrp="1"/>
          </p:cNvSpPr>
          <p:nvPr>
            <p:ph type="pic" sz="quarter" idx="14" hasCustomPrompt="1"/>
          </p:nvPr>
        </p:nvSpPr>
        <p:spPr>
          <a:xfrm>
            <a:off x="5929322" y="785795"/>
            <a:ext cx="2428892" cy="2357436"/>
          </a:xfrm>
        </p:spPr>
        <p:txBody>
          <a:bodyPr>
            <a:normAutofit/>
          </a:bodyPr>
          <a:lstStyle>
            <a:lvl1pPr>
              <a:defRPr sz="2500"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1pPr>
          </a:lstStyle>
          <a:p>
            <a:r>
              <a:rPr lang="en-US" altLang="zh-CN" dirty="0" smtClean="0"/>
              <a:t>Photo</a:t>
            </a:r>
            <a:endParaRPr lang="zh-CN" altLang="en-US" dirty="0"/>
          </a:p>
        </p:txBody>
      </p:sp>
      <p:sp>
        <p:nvSpPr>
          <p:cNvPr id="11" name="图片占位符 9"/>
          <p:cNvSpPr>
            <a:spLocks noGrp="1"/>
          </p:cNvSpPr>
          <p:nvPr>
            <p:ph type="pic" sz="quarter" idx="15" hasCustomPrompt="1"/>
          </p:nvPr>
        </p:nvSpPr>
        <p:spPr>
          <a:xfrm>
            <a:off x="3357554" y="785794"/>
            <a:ext cx="2428892" cy="2357436"/>
          </a:xfrm>
        </p:spPr>
        <p:txBody>
          <a:bodyPr>
            <a:normAutofit/>
          </a:bodyPr>
          <a:lstStyle>
            <a:lvl1pPr>
              <a:defRPr sz="2500"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1pPr>
          </a:lstStyle>
          <a:p>
            <a:r>
              <a:rPr lang="en-US" altLang="zh-CN" dirty="0" smtClean="0"/>
              <a:t>Photo</a:t>
            </a:r>
            <a:endParaRPr lang="zh-CN" altLang="en-US" dirty="0"/>
          </a:p>
        </p:txBody>
      </p:sp>
      <p:sp>
        <p:nvSpPr>
          <p:cNvPr id="12" name="图片占位符 9"/>
          <p:cNvSpPr>
            <a:spLocks noGrp="1"/>
          </p:cNvSpPr>
          <p:nvPr>
            <p:ph type="pic" sz="quarter" idx="16" hasCustomPrompt="1"/>
          </p:nvPr>
        </p:nvSpPr>
        <p:spPr>
          <a:xfrm>
            <a:off x="785786" y="785794"/>
            <a:ext cx="2428892" cy="2357436"/>
          </a:xfrm>
        </p:spPr>
        <p:txBody>
          <a:bodyPr>
            <a:normAutofit/>
          </a:bodyPr>
          <a:lstStyle>
            <a:lvl1pPr>
              <a:defRPr sz="2500"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1pPr>
          </a:lstStyle>
          <a:p>
            <a:r>
              <a:rPr lang="en-US" altLang="zh-CN" dirty="0" smtClean="0"/>
              <a:t>Photo</a:t>
            </a:r>
            <a:endParaRPr lang="zh-CN" altLang="en-US" dirty="0"/>
          </a:p>
        </p:txBody>
      </p:sp>
      <p:sp>
        <p:nvSpPr>
          <p:cNvPr id="13" name="图片占位符 9"/>
          <p:cNvSpPr>
            <a:spLocks noGrp="1"/>
          </p:cNvSpPr>
          <p:nvPr>
            <p:ph type="pic" sz="quarter" idx="17" hasCustomPrompt="1"/>
          </p:nvPr>
        </p:nvSpPr>
        <p:spPr>
          <a:xfrm>
            <a:off x="5929322" y="3286125"/>
            <a:ext cx="2428892" cy="2357436"/>
          </a:xfrm>
        </p:spPr>
        <p:txBody>
          <a:bodyPr>
            <a:normAutofit/>
          </a:bodyPr>
          <a:lstStyle>
            <a:lvl1pPr>
              <a:defRPr sz="2500"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1pPr>
          </a:lstStyle>
          <a:p>
            <a:r>
              <a:rPr lang="en-US" altLang="zh-CN" dirty="0" smtClean="0"/>
              <a:t>Photo</a:t>
            </a:r>
            <a:endParaRPr lang="zh-CN" altLang="en-US" dirty="0"/>
          </a:p>
        </p:txBody>
      </p:sp>
      <p:sp>
        <p:nvSpPr>
          <p:cNvPr id="14" name="图片占位符 9"/>
          <p:cNvSpPr>
            <a:spLocks noGrp="1"/>
          </p:cNvSpPr>
          <p:nvPr>
            <p:ph type="pic" sz="quarter" idx="18" hasCustomPrompt="1"/>
          </p:nvPr>
        </p:nvSpPr>
        <p:spPr>
          <a:xfrm>
            <a:off x="3357554" y="3286124"/>
            <a:ext cx="2428892" cy="2357436"/>
          </a:xfrm>
        </p:spPr>
        <p:txBody>
          <a:bodyPr>
            <a:normAutofit/>
          </a:bodyPr>
          <a:lstStyle>
            <a:lvl1pPr>
              <a:defRPr sz="2500"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1pPr>
          </a:lstStyle>
          <a:p>
            <a:r>
              <a:rPr lang="en-US" altLang="zh-CN" dirty="0" smtClean="0"/>
              <a:t>Photo</a:t>
            </a:r>
            <a:endParaRPr lang="zh-CN" altLang="en-US" dirty="0"/>
          </a:p>
        </p:txBody>
      </p:sp>
      <p:sp>
        <p:nvSpPr>
          <p:cNvPr id="15" name="图片占位符 9"/>
          <p:cNvSpPr>
            <a:spLocks noGrp="1"/>
          </p:cNvSpPr>
          <p:nvPr>
            <p:ph type="pic" sz="quarter" idx="19" hasCustomPrompt="1"/>
          </p:nvPr>
        </p:nvSpPr>
        <p:spPr>
          <a:xfrm>
            <a:off x="785786" y="3286124"/>
            <a:ext cx="2428892" cy="2357436"/>
          </a:xfrm>
        </p:spPr>
        <p:txBody>
          <a:bodyPr>
            <a:normAutofit/>
          </a:bodyPr>
          <a:lstStyle>
            <a:lvl1pPr>
              <a:defRPr sz="2500"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1pPr>
          </a:lstStyle>
          <a:p>
            <a:r>
              <a:rPr lang="en-US" altLang="zh-CN" dirty="0" smtClean="0"/>
              <a:t>Photo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6_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图片占位符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3999" cy="6858000"/>
          </a:xfrm>
        </p:spPr>
        <p:txBody>
          <a:bodyPr>
            <a:normAutofit/>
          </a:bodyPr>
          <a:lstStyle>
            <a:lvl1pPr>
              <a:defRPr sz="2500"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1pPr>
          </a:lstStyle>
          <a:p>
            <a:r>
              <a:rPr lang="en-US" altLang="zh-CN" dirty="0" smtClean="0"/>
              <a:t>Photo</a:t>
            </a:r>
            <a:endParaRPr lang="zh-CN" altLang="en-US" dirty="0"/>
          </a:p>
        </p:txBody>
      </p:sp>
      <p:sp>
        <p:nvSpPr>
          <p:cNvPr id="12" name="图片占位符 9"/>
          <p:cNvSpPr>
            <a:spLocks noGrp="1"/>
          </p:cNvSpPr>
          <p:nvPr>
            <p:ph type="pic" sz="quarter" idx="14" hasCustomPrompt="1"/>
          </p:nvPr>
        </p:nvSpPr>
        <p:spPr>
          <a:xfrm>
            <a:off x="6643702" y="4500570"/>
            <a:ext cx="2214578" cy="2153066"/>
          </a:xfrm>
        </p:spPr>
        <p:txBody>
          <a:bodyPr>
            <a:normAutofit/>
          </a:bodyPr>
          <a:lstStyle>
            <a:lvl1pPr>
              <a:defRPr sz="2500"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1pPr>
          </a:lstStyle>
          <a:p>
            <a:r>
              <a:rPr lang="en-US" altLang="zh-CN" dirty="0" smtClean="0"/>
              <a:t>Photo</a:t>
            </a:r>
            <a:endParaRPr lang="zh-CN" altLang="en-US" dirty="0"/>
          </a:p>
        </p:txBody>
      </p:sp>
      <p:sp>
        <p:nvSpPr>
          <p:cNvPr id="13" name="图片占位符 9"/>
          <p:cNvSpPr>
            <a:spLocks noGrp="1"/>
          </p:cNvSpPr>
          <p:nvPr>
            <p:ph type="pic" sz="quarter" idx="15" hasCustomPrompt="1"/>
          </p:nvPr>
        </p:nvSpPr>
        <p:spPr>
          <a:xfrm>
            <a:off x="4357686" y="4500570"/>
            <a:ext cx="2214578" cy="2153066"/>
          </a:xfrm>
        </p:spPr>
        <p:txBody>
          <a:bodyPr>
            <a:normAutofit/>
          </a:bodyPr>
          <a:lstStyle>
            <a:lvl1pPr>
              <a:defRPr sz="2500"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1pPr>
          </a:lstStyle>
          <a:p>
            <a:r>
              <a:rPr lang="en-US" altLang="zh-CN" dirty="0" smtClean="0"/>
              <a:t>Photo</a:t>
            </a:r>
            <a:endParaRPr lang="zh-CN" altLang="en-US" dirty="0"/>
          </a:p>
        </p:txBody>
      </p:sp>
      <p:sp>
        <p:nvSpPr>
          <p:cNvPr id="14" name="图片占位符 9"/>
          <p:cNvSpPr>
            <a:spLocks noGrp="1"/>
          </p:cNvSpPr>
          <p:nvPr>
            <p:ph type="pic" sz="quarter" idx="16" hasCustomPrompt="1"/>
          </p:nvPr>
        </p:nvSpPr>
        <p:spPr>
          <a:xfrm>
            <a:off x="2071670" y="4500570"/>
            <a:ext cx="2214578" cy="2153066"/>
          </a:xfrm>
        </p:spPr>
        <p:txBody>
          <a:bodyPr>
            <a:normAutofit/>
          </a:bodyPr>
          <a:lstStyle>
            <a:lvl1pPr>
              <a:defRPr sz="2500"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1pPr>
          </a:lstStyle>
          <a:p>
            <a:r>
              <a:rPr lang="en-US" altLang="zh-CN" dirty="0" smtClean="0"/>
              <a:t>Photo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广告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1462"/>
            <a:ext cx="9144000" cy="70225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446E-DA08-458F-8F59-36F87870F9E3}" type="datetimeFigureOut">
              <a:rPr lang="zh-CN" altLang="en-US" smtClean="0"/>
              <a:pPr/>
              <a:t>2014/2/3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9347-9A07-4432-98F1-6BDB7F2119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446E-DA08-458F-8F59-36F87870F9E3}" type="datetimeFigureOut">
              <a:rPr lang="zh-CN" altLang="en-US" smtClean="0"/>
              <a:pPr/>
              <a:t>2014/2/3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9347-9A07-4432-98F1-6BDB7F2119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3446E-DA08-458F-8F59-36F87870F9E3}" type="datetimeFigureOut">
              <a:rPr lang="zh-CN" altLang="en-US" smtClean="0"/>
              <a:pPr/>
              <a:t>2014/2/3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89347-9A07-4432-98F1-6BDB7F2119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000240"/>
            <a:ext cx="6786578" cy="2286016"/>
          </a:xfrm>
          <a:prstGeom prst="rect">
            <a:avLst/>
          </a:prstGeom>
          <a:gradFill flip="none" rotWithShape="1">
            <a:gsLst>
              <a:gs pos="7000">
                <a:schemeClr val="accent6">
                  <a:alpha val="0"/>
                </a:schemeClr>
              </a:gs>
              <a:gs pos="72000">
                <a:srgbClr val="FF8719"/>
              </a:gs>
              <a:gs pos="92000">
                <a:srgbClr val="A80400">
                  <a:alpha val="6400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9592" y="1628800"/>
            <a:ext cx="6840760" cy="2269782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5400" b="1" dirty="0" smtClean="0">
                <a:ln/>
                <a:solidFill>
                  <a:srgbClr val="C00000"/>
                </a:solidFill>
                <a:latin typeface="Georgia" panose="02040502050405020303" pitchFamily="18" charset="0"/>
              </a:rPr>
              <a:t>Інструментальне соло</a:t>
            </a:r>
            <a:endParaRPr lang="ru-RU" sz="5400" b="1" dirty="0">
              <a:ln/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260648"/>
            <a:ext cx="5508104" cy="6597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620688"/>
            <a:ext cx="36724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Ніколо Паганіні </a:t>
            </a:r>
            <a:r>
              <a:rPr lang="uk-UA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— італійський скрипаль-віртуоз, композитор та гітарист.</a:t>
            </a:r>
          </a:p>
          <a:p>
            <a:r>
              <a:rPr lang="uk-UA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Автор 24 каприсів для скрипки соло, 6 концертів для скрипки та оркестру, 12 сонат для скрипки та гітари, 12 струнних квартетів й інших творів. Одинадцятирічним хлопчиком Паганіні вперше виступив на концерті в Генуї.</a:t>
            </a:r>
          </a:p>
          <a:p>
            <a:r>
              <a:rPr lang="uk-UA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Він добре володів інструментом й невдовзі став найвідомішим виконавцем у всій Італії.</a:t>
            </a:r>
          </a:p>
          <a:p>
            <a:r>
              <a:rPr lang="uk-UA" dirty="0" smtClean="0">
                <a:solidFill>
                  <a:srgbClr val="002060"/>
                </a:solidFill>
                <a:latin typeface="Georgia" panose="02040502050405020303" pitchFamily="18" charset="0"/>
              </a:rPr>
              <a:t>З 1828-1834 концертував, заявивши про себе як найдивовижніший віртуоз епохи.</a:t>
            </a:r>
            <a:endParaRPr lang="uk-UA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492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620688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uk-UA" sz="3200" b="1" i="1" dirty="0" smtClean="0">
                <a:solidFill>
                  <a:srgbClr val="CC0066"/>
                </a:solidFill>
                <a:latin typeface="Georgia" panose="02040502050405020303" pitchFamily="18" charset="0"/>
              </a:rPr>
              <a:t>Музичний словничок</a:t>
            </a:r>
            <a:endParaRPr lang="ru-RU" sz="3200" b="1" i="1" dirty="0">
              <a:solidFill>
                <a:srgbClr val="CC0066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484784"/>
            <a:ext cx="8280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Концерт</a:t>
            </a:r>
            <a:r>
              <a:rPr lang="uk-UA" sz="4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— великий віртуозний за характером музичний твір, написаний для одного інструмента в супроводі оркестру або ансамблю.</a:t>
            </a:r>
            <a:endParaRPr lang="uk-UA" sz="4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437113"/>
            <a:ext cx="360040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98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476672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uk-UA" sz="3200" b="1" i="1" dirty="0" smtClean="0">
                <a:solidFill>
                  <a:srgbClr val="CC0066"/>
                </a:solidFill>
                <a:latin typeface="Georgia" panose="02040502050405020303" pitchFamily="18" charset="0"/>
              </a:rPr>
              <a:t>Норвезька народна пісня «Чарівний смичок».</a:t>
            </a:r>
            <a:endParaRPr lang="uk-UA" sz="3200" b="1" i="1" dirty="0">
              <a:solidFill>
                <a:srgbClr val="CC006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856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764704"/>
            <a:ext cx="5256584" cy="646331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uk-UA" sz="36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Узагальнення</a:t>
            </a:r>
            <a:endParaRPr lang="ru-RU" sz="36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628800"/>
            <a:ext cx="8496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Розкажіть про свої враження після прослуханих творів.</a:t>
            </a:r>
          </a:p>
          <a:p>
            <a:endParaRPr lang="uk-UA" sz="32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uk-UA" sz="3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У чому, на вашу думку, геніальність Ф. Шопена та Н. Паганіні?</a:t>
            </a:r>
          </a:p>
          <a:p>
            <a:endParaRPr lang="uk-UA" sz="32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uk-UA" sz="3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Чим вразила вас музика цих геніїв?</a:t>
            </a:r>
          </a:p>
          <a:p>
            <a:endParaRPr lang="uk-UA" sz="32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uk-UA" sz="3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Дайте визначення поняттям: соло, дует, тріо.</a:t>
            </a:r>
            <a:endParaRPr lang="uk-UA" sz="32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9" y="1268760"/>
            <a:ext cx="923925" cy="13049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73685"/>
            <a:ext cx="923925" cy="13049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" y="4171032"/>
            <a:ext cx="923925" cy="13049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91" y="5124067"/>
            <a:ext cx="92392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21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8938191"/>
              </p:ext>
            </p:extLst>
          </p:nvPr>
        </p:nvGraphicFramePr>
        <p:xfrm>
          <a:off x="0" y="0"/>
          <a:ext cx="914400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9345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69269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BE2F02"/>
                </a:solidFill>
                <a:latin typeface="Georgia" panose="02040502050405020303" pitchFamily="18" charset="0"/>
              </a:rPr>
              <a:t>Музичний словничок</a:t>
            </a:r>
            <a:endParaRPr lang="ru-RU" sz="3600" b="1" i="1" dirty="0">
              <a:solidFill>
                <a:srgbClr val="BE2F02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060848"/>
            <a:ext cx="4824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Інструментальну музику, яку виконує один інструмент, називають </a:t>
            </a:r>
            <a:r>
              <a:rPr lang="uk-UA" sz="3600" b="1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сольною</a:t>
            </a:r>
            <a:r>
              <a:rPr lang="uk-UA" sz="3600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, а виконавця такої музики — </a:t>
            </a:r>
            <a:r>
              <a:rPr lang="uk-UA" sz="3600" b="1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солістом</a:t>
            </a:r>
            <a:r>
              <a:rPr lang="uk-UA" sz="3600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  <a:endParaRPr lang="uk-UA" sz="3600" i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700808"/>
            <a:ext cx="3793604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81956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664"/>
            <a:ext cx="4032448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416" y="1979290"/>
            <a:ext cx="4427984" cy="4878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9512" y="5301208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A80400"/>
                </a:solidFill>
                <a:latin typeface="Georgia" panose="02040502050405020303" pitchFamily="18" charset="0"/>
              </a:rPr>
              <a:t>Н. Паганіні.</a:t>
            </a:r>
          </a:p>
          <a:p>
            <a:r>
              <a:rPr lang="uk-UA" sz="2000" b="1" i="1" dirty="0" smtClean="0">
                <a:solidFill>
                  <a:srgbClr val="A80400"/>
                </a:solidFill>
                <a:latin typeface="Georgia" panose="02040502050405020303" pitchFamily="18" charset="0"/>
              </a:rPr>
              <a:t> Рондо зі скрипкового концерту № 2. Соната для скрипки та гітари</a:t>
            </a:r>
            <a:endParaRPr lang="uk-UA" sz="2000" b="1" i="1" dirty="0">
              <a:solidFill>
                <a:srgbClr val="A804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692696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Ф. Шопен. </a:t>
            </a:r>
          </a:p>
          <a:p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Етюд № 2 фа-мінор.</a:t>
            </a:r>
            <a:endParaRPr lang="uk-UA" sz="2000" b="1" i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229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4664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4400" b="1" dirty="0" smtClean="0">
                <a:ln/>
                <a:solidFill>
                  <a:srgbClr val="C00000"/>
                </a:solidFill>
                <a:latin typeface="Georgia" panose="02040502050405020303" pitchFamily="18" charset="0"/>
              </a:rPr>
              <a:t>Аналіз музичного твору</a:t>
            </a:r>
            <a:endParaRPr lang="ru-RU" sz="4400" b="1" dirty="0">
              <a:ln/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276872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    </a:t>
            </a:r>
            <a:r>
              <a:rPr lang="uk-UA" sz="2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Які характерні риси цих творів? Чим вони подібні та чим відрізняються?</a:t>
            </a:r>
          </a:p>
          <a:p>
            <a:endParaRPr lang="uk-UA" sz="2800" b="1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uk-UA" sz="2800" dirty="0" smtClean="0">
                <a:latin typeface="Georgia" panose="02040502050405020303" pitchFamily="18" charset="0"/>
              </a:rPr>
              <a:t> </a:t>
            </a:r>
            <a:r>
              <a:rPr lang="uk-UA" sz="2800" dirty="0" smtClean="0">
                <a:solidFill>
                  <a:srgbClr val="00B050"/>
                </a:solidFill>
                <a:latin typeface="Georgia" panose="02040502050405020303" pitchFamily="18" charset="0"/>
              </a:rPr>
              <a:t>Який з творів прозвучав у сольному виконанні?</a:t>
            </a:r>
          </a:p>
          <a:p>
            <a:endParaRPr lang="uk-UA" sz="2800" dirty="0" smtClean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r>
              <a:rPr lang="uk-UA" sz="2800" dirty="0" smtClean="0">
                <a:latin typeface="Georgia" panose="02040502050405020303" pitchFamily="18" charset="0"/>
              </a:rPr>
              <a:t> </a:t>
            </a:r>
            <a:r>
              <a:rPr lang="uk-UA" sz="2800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Чи схожа музика Паганіні на ту, яку ви слухали раніше? Який з інструментів виконував соло?</a:t>
            </a:r>
          </a:p>
          <a:p>
            <a:endParaRPr lang="uk-UA" sz="2800" dirty="0" smtClean="0">
              <a:latin typeface="Georgia" panose="02040502050405020303" pitchFamily="18" charset="0"/>
            </a:endParaRPr>
          </a:p>
          <a:p>
            <a:r>
              <a:rPr lang="uk-UA" sz="2800" dirty="0" smtClean="0">
                <a:latin typeface="Georgia" panose="02040502050405020303" pitchFamily="18" charset="0"/>
              </a:rPr>
              <a:t> </a:t>
            </a:r>
            <a:r>
              <a:rPr lang="uk-UA" sz="28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Розкажіть про засоби музичної виразності кожного твору</a:t>
            </a:r>
            <a:r>
              <a:rPr lang="uk-UA" sz="2800" dirty="0" smtClean="0">
                <a:latin typeface="Georgia" panose="02040502050405020303" pitchFamily="18" charset="0"/>
              </a:rPr>
              <a:t>.</a:t>
            </a:r>
            <a:endParaRPr lang="uk-UA" sz="2800" dirty="0"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301969"/>
            <a:ext cx="720080" cy="7019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1" y="3462248"/>
            <a:ext cx="719390" cy="7011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3" y="4555254"/>
            <a:ext cx="719390" cy="7011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13" y="5722064"/>
            <a:ext cx="719390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54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6" y="332656"/>
            <a:ext cx="9128123" cy="6525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76" y="5301209"/>
            <a:ext cx="88766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err="1" smtClean="0">
                <a:solidFill>
                  <a:schemeClr val="bg2"/>
                </a:solidFill>
                <a:latin typeface="Georgia" panose="02040502050405020303" pitchFamily="18" charset="0"/>
              </a:rPr>
              <a:t>Фридерик</a:t>
            </a:r>
            <a:r>
              <a:rPr lang="uk-UA" b="1" i="1" dirty="0" smtClean="0">
                <a:solidFill>
                  <a:schemeClr val="bg2"/>
                </a:solidFill>
                <a:latin typeface="Georgia" panose="02040502050405020303" pitchFamily="18" charset="0"/>
              </a:rPr>
              <a:t> Франсуа Шопен — найвидатніший польський композитор та піаніст. Його твори для фортепіано та фортепіано з оркестром вважають вершиною інструментальної музики. Композитор є автором2 концертів, 57 мазурок, 16 </a:t>
            </a:r>
            <a:r>
              <a:rPr lang="uk-UA" b="1" i="1" dirty="0" err="1" smtClean="0">
                <a:solidFill>
                  <a:schemeClr val="bg2"/>
                </a:solidFill>
                <a:latin typeface="Georgia" panose="02040502050405020303" pitchFamily="18" charset="0"/>
              </a:rPr>
              <a:t>полонезів</a:t>
            </a:r>
            <a:r>
              <a:rPr lang="uk-UA" b="1" i="1" dirty="0" smtClean="0">
                <a:solidFill>
                  <a:schemeClr val="bg2"/>
                </a:solidFill>
                <a:latin typeface="Georgia" panose="02040502050405020303" pitchFamily="18" charset="0"/>
              </a:rPr>
              <a:t>, 19 ноктюрнів та вальсів, 27 етюдів та інших творів.</a:t>
            </a:r>
            <a:endParaRPr lang="uk-UA" b="1" i="1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221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548680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uk-UA" sz="40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Музичний словничок</a:t>
            </a:r>
            <a:endParaRPr lang="ru-RU" sz="4000" b="1" i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72816"/>
            <a:ext cx="8496944" cy="49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CC0066"/>
                </a:solidFill>
                <a:latin typeface="Georgia" panose="02040502050405020303" pitchFamily="18" charset="0"/>
              </a:rPr>
              <a:t>Слово «етюд» може означати:</a:t>
            </a:r>
          </a:p>
          <a:p>
            <a:endParaRPr lang="uk-UA" sz="2800" dirty="0" smtClean="0">
              <a:latin typeface="Georgia" panose="02040502050405020303" pitchFamily="18" charset="0"/>
            </a:endParaRPr>
          </a:p>
          <a:p>
            <a:r>
              <a:rPr lang="uk-UA" sz="2800" b="1" i="1" dirty="0">
                <a:solidFill>
                  <a:srgbClr val="A80400"/>
                </a:solidFill>
                <a:latin typeface="Georgia" panose="02040502050405020303" pitchFamily="18" charset="0"/>
              </a:rPr>
              <a:t> </a:t>
            </a:r>
            <a:r>
              <a:rPr lang="uk-UA" sz="2800" b="1" i="1" dirty="0" smtClean="0">
                <a:solidFill>
                  <a:srgbClr val="A80400"/>
                </a:solidFill>
                <a:latin typeface="Georgia" panose="02040502050405020303" pitchFamily="18" charset="0"/>
              </a:rPr>
              <a:t>     Твір образотворчого мистецтва допоміжного характеру, виконаний з натури;</a:t>
            </a:r>
          </a:p>
          <a:p>
            <a:endParaRPr lang="uk-UA" sz="2800" b="1" i="1" dirty="0" smtClean="0">
              <a:solidFill>
                <a:srgbClr val="A80400"/>
              </a:solidFill>
              <a:latin typeface="Georgia" panose="02040502050405020303" pitchFamily="18" charset="0"/>
            </a:endParaRPr>
          </a:p>
          <a:p>
            <a:r>
              <a:rPr lang="uk-UA" sz="2800" b="1" i="1" dirty="0" smtClean="0">
                <a:solidFill>
                  <a:srgbClr val="A80400"/>
                </a:solidFill>
                <a:latin typeface="Georgia" panose="02040502050405020303" pitchFamily="18" charset="0"/>
              </a:rPr>
              <a:t>    Невеликий літературний твір;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uk-UA" sz="2800" b="1" i="1" dirty="0" smtClean="0">
              <a:solidFill>
                <a:srgbClr val="A80400"/>
              </a:solidFill>
              <a:latin typeface="Georgia" panose="02040502050405020303" pitchFamily="18" charset="0"/>
            </a:endParaRPr>
          </a:p>
          <a:p>
            <a:r>
              <a:rPr lang="en-US" sz="2800" b="1" i="1" dirty="0" smtClean="0">
                <a:solidFill>
                  <a:srgbClr val="A80400"/>
                </a:solidFill>
                <a:latin typeface="Georgia" panose="02040502050405020303" pitchFamily="18" charset="0"/>
              </a:rPr>
              <a:t>     </a:t>
            </a:r>
            <a:r>
              <a:rPr lang="uk-UA" sz="2800" b="1" i="1" dirty="0" smtClean="0">
                <a:solidFill>
                  <a:srgbClr val="A80400"/>
                </a:solidFill>
                <a:latin typeface="Georgia" panose="02040502050405020303" pitchFamily="18" charset="0"/>
              </a:rPr>
              <a:t>Невеликий музичний твір віртуозного характеру або п’єса навчального характеру.</a:t>
            </a:r>
            <a:endParaRPr lang="uk-UA" sz="2800" b="1" i="1" dirty="0">
              <a:solidFill>
                <a:srgbClr val="A8040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76" y="2294979"/>
            <a:ext cx="1371137" cy="9652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4028857"/>
            <a:ext cx="898557" cy="9414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229199"/>
            <a:ext cx="721183" cy="61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1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5744" b="15744"/>
          <a:stretch>
            <a:fillRect/>
          </a:stretch>
        </p:blipFill>
        <p:spPr>
          <a:xfrm>
            <a:off x="4644008" y="347168"/>
            <a:ext cx="4176464" cy="2408497"/>
          </a:xfrm>
          <a:prstGeom prst="rect">
            <a:avLst/>
          </a:prstGeom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20883" r="20883"/>
          <a:stretch>
            <a:fillRect/>
          </a:stretch>
        </p:blipFill>
        <p:spPr>
          <a:xfrm>
            <a:off x="179512" y="332656"/>
            <a:ext cx="3528392" cy="2984561"/>
          </a:xfrm>
          <a:prstGeom prst="rect">
            <a:avLst/>
          </a:prstGeom>
        </p:spPr>
      </p:pic>
      <p:pic>
        <p:nvPicPr>
          <p:cNvPr id="12" name="Рисунок 11"/>
          <p:cNvPicPr>
            <a:picLocks noGrp="1" noChangeAspect="1"/>
          </p:cNvPicPr>
          <p:nvPr>
            <p:ph type="pic" sz="quarter" idx="19"/>
          </p:nvPr>
        </p:nvPicPr>
        <p:blipFill>
          <a:blip r:embed="rId4"/>
          <a:srcRect l="15406" r="15406"/>
          <a:stretch>
            <a:fillRect/>
          </a:stretch>
        </p:blipFill>
        <p:spPr>
          <a:xfrm>
            <a:off x="179512" y="3645024"/>
            <a:ext cx="3528392" cy="26642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39952" y="2996952"/>
            <a:ext cx="48245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Мені здається, що осінь приходить ще в серпні. Раптом бачиш, що сонце стало не таке рішуче і настирне, тіні не такі чіткі й контрастні, а трава висушена за літо безжалісною спекою, пожовтіла, втратила соковиту пружність і сухо потріскує під ногами. Але найголовніше – в повітрі з’являється особливий ледь-ледь вловимий солодкувато-медовий запах. І буває він тільки в серпні. Його ніби й немає, а повіє легенький вітерець, і вловлюєш шляхетний і стриманий запах деревію, гіркуватий – полину, такий, що повертає в дитинство – нагідок, солодкувато-п’янкий чебрецю, а ще ромашок, заячої морковки, </a:t>
            </a:r>
            <a:r>
              <a:rPr lang="uk-UA" sz="16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солодки</a:t>
            </a:r>
            <a:r>
              <a:rPr lang="uk-UA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... </a:t>
            </a:r>
            <a:endParaRPr lang="uk-UA" sz="16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47667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A80400"/>
                </a:solidFill>
                <a:latin typeface="Georgia" panose="02040502050405020303" pitchFamily="18" charset="0"/>
              </a:rPr>
              <a:t>Ж</a:t>
            </a:r>
            <a:r>
              <a:rPr lang="uk-UA" b="1" dirty="0" smtClean="0">
                <a:solidFill>
                  <a:srgbClr val="A80400"/>
                </a:solidFill>
                <a:latin typeface="Georgia" panose="02040502050405020303" pitchFamily="18" charset="0"/>
              </a:rPr>
              <a:t>ивописний етюд</a:t>
            </a:r>
            <a:endParaRPr lang="uk-UA" b="1" dirty="0">
              <a:solidFill>
                <a:srgbClr val="A8040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6016" y="242088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uk-UA" b="1" dirty="0">
                <a:solidFill>
                  <a:srgbClr val="A80400"/>
                </a:solidFill>
                <a:latin typeface="Georgia" panose="02040502050405020303" pitchFamily="18" charset="0"/>
              </a:rPr>
              <a:t>Н</a:t>
            </a:r>
            <a:r>
              <a:rPr lang="uk-UA" b="1" dirty="0" smtClean="0">
                <a:solidFill>
                  <a:srgbClr val="A80400"/>
                </a:solidFill>
                <a:latin typeface="Georgia" panose="02040502050405020303" pitchFamily="18" charset="0"/>
              </a:rPr>
              <a:t>отний текст етюду Ф. Шопена</a:t>
            </a:r>
            <a:endParaRPr lang="uk-UA" b="1" dirty="0">
              <a:solidFill>
                <a:srgbClr val="A80400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6435229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A80400"/>
                </a:solidFill>
                <a:latin typeface="Georgia" panose="02040502050405020303" pitchFamily="18" charset="0"/>
              </a:rPr>
              <a:t>Ф</a:t>
            </a:r>
            <a:r>
              <a:rPr lang="uk-UA" b="1" dirty="0" smtClean="0">
                <a:solidFill>
                  <a:srgbClr val="A80400"/>
                </a:solidFill>
                <a:latin typeface="Georgia" panose="02040502050405020303" pitchFamily="18" charset="0"/>
              </a:rPr>
              <a:t>отоетюд</a:t>
            </a:r>
            <a:endParaRPr lang="uk-UA" b="1" dirty="0">
              <a:solidFill>
                <a:srgbClr val="A80400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76256" y="630932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A80400"/>
                </a:solidFill>
                <a:latin typeface="Georgia" panose="02040502050405020303" pitchFamily="18" charset="0"/>
              </a:rPr>
              <a:t>Літературний етюд</a:t>
            </a:r>
            <a:endParaRPr lang="ru-RU" b="1" dirty="0">
              <a:solidFill>
                <a:srgbClr val="A804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682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9269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uk-UA" sz="3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Музичний словничок</a:t>
            </a:r>
            <a:endParaRPr lang="ru-RU" sz="36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37237"/>
            <a:ext cx="87849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800" b="1" dirty="0" smtClean="0">
              <a:solidFill>
                <a:srgbClr val="CC0066"/>
              </a:solidFill>
              <a:latin typeface="Georgia" panose="02040502050405020303" pitchFamily="18" charset="0"/>
            </a:endParaRPr>
          </a:p>
          <a:p>
            <a:r>
              <a:rPr lang="uk-UA" sz="2800" b="1" dirty="0" smtClean="0">
                <a:solidFill>
                  <a:srgbClr val="CC0066"/>
                </a:solidFill>
                <a:latin typeface="Georgia" panose="02040502050405020303" pitchFamily="18" charset="0"/>
              </a:rPr>
              <a:t>Соліст-виконавець може виконувати музичний твір із супроводом (оркестру, ансамблю тощо).</a:t>
            </a:r>
          </a:p>
          <a:p>
            <a:endParaRPr lang="uk-UA" sz="2800" b="1" dirty="0" smtClean="0">
              <a:latin typeface="Georgia" panose="02040502050405020303" pitchFamily="18" charset="0"/>
            </a:endParaRPr>
          </a:p>
          <a:p>
            <a:r>
              <a:rPr lang="uk-UA" sz="3200" b="1" dirty="0" smtClean="0">
                <a:latin typeface="Georgia" panose="02040502050405020303" pitchFamily="18" charset="0"/>
              </a:rPr>
              <a:t> </a:t>
            </a:r>
            <a:r>
              <a:rPr lang="uk-UA" sz="2800" b="1" dirty="0" smtClean="0">
                <a:solidFill>
                  <a:srgbClr val="CC0066"/>
                </a:solidFill>
                <a:latin typeface="Georgia" panose="02040502050405020303" pitchFamily="18" charset="0"/>
              </a:rPr>
              <a:t>Виконання музичного твору двома музикантами називають</a:t>
            </a:r>
          </a:p>
          <a:p>
            <a:r>
              <a:rPr lang="uk-UA" sz="2800" b="1" dirty="0" smtClean="0">
                <a:solidFill>
                  <a:srgbClr val="CC0066"/>
                </a:solidFill>
                <a:latin typeface="Georgia" panose="02040502050405020303" pitchFamily="18" charset="0"/>
              </a:rPr>
              <a:t> дуетом,</a:t>
            </a:r>
          </a:p>
          <a:p>
            <a:endParaRPr lang="uk-UA" sz="2800" b="1" dirty="0" smtClean="0">
              <a:solidFill>
                <a:srgbClr val="CC0066"/>
              </a:solidFill>
              <a:latin typeface="Georgia" panose="02040502050405020303" pitchFamily="18" charset="0"/>
            </a:endParaRPr>
          </a:p>
          <a:p>
            <a:r>
              <a:rPr lang="uk-UA" sz="2800" b="1" dirty="0" smtClean="0">
                <a:solidFill>
                  <a:srgbClr val="CC0066"/>
                </a:solidFill>
                <a:latin typeface="Georgia" panose="02040502050405020303" pitchFamily="18" charset="0"/>
              </a:rPr>
              <a:t> а трьома музикантами </a:t>
            </a:r>
          </a:p>
          <a:p>
            <a:r>
              <a:rPr lang="uk-UA" sz="2800" b="1" dirty="0" smtClean="0">
                <a:solidFill>
                  <a:srgbClr val="CC0066"/>
                </a:solidFill>
                <a:latin typeface="Georgia" panose="02040502050405020303" pitchFamily="18" charset="0"/>
              </a:rPr>
              <a:t>— тріо</a:t>
            </a:r>
            <a:endParaRPr lang="uk-UA" sz="2800" b="1" dirty="0">
              <a:solidFill>
                <a:srgbClr val="CC0066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92" y="5345832"/>
            <a:ext cx="2448272" cy="15121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009" y="3573016"/>
            <a:ext cx="19050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73016"/>
            <a:ext cx="19050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4939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Music-Classic</Template>
  <TotalTime>173</TotalTime>
  <Words>490</Words>
  <Application>Microsoft Office PowerPoint</Application>
  <PresentationFormat>Экран (4:3)</PresentationFormat>
  <Paragraphs>58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 Unicode MS</vt:lpstr>
      <vt:lpstr>宋体</vt:lpstr>
      <vt:lpstr>Arial</vt:lpstr>
      <vt:lpstr>Calibri</vt:lpstr>
      <vt:lpstr>Georgia</vt:lpstr>
      <vt:lpstr>Wingdings</vt:lpstr>
      <vt:lpstr>Office 主题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18</cp:revision>
  <dcterms:created xsi:type="dcterms:W3CDTF">2014-02-03T13:03:19Z</dcterms:created>
  <dcterms:modified xsi:type="dcterms:W3CDTF">2014-02-03T15:57:12Z</dcterms:modified>
</cp:coreProperties>
</file>