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5" r:id="rId8"/>
    <p:sldId id="258" r:id="rId9"/>
    <p:sldId id="263" r:id="rId10"/>
    <p:sldId id="264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2286016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Традиційна обробка народної інструментальної музики</a:t>
            </a:r>
            <a:endParaRPr lang="ru-RU" sz="5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4282" y="3228536"/>
            <a:ext cx="8715436" cy="1752600"/>
          </a:xfrm>
        </p:spPr>
        <p:txBody>
          <a:bodyPr>
            <a:normAutofit lnSpcReduction="10000"/>
          </a:bodyPr>
          <a:lstStyle/>
          <a:p>
            <a:pPr algn="ctr"/>
            <a:endParaRPr lang="uk-UA" sz="5400" b="1" dirty="0" smtClean="0">
              <a:solidFill>
                <a:srgbClr val="92D050"/>
              </a:solidFill>
            </a:endParaRPr>
          </a:p>
          <a:p>
            <a:pPr algn="ctr"/>
            <a:r>
              <a:rPr lang="uk-UA" sz="5400" b="1" dirty="0" smtClean="0">
                <a:solidFill>
                  <a:srgbClr val="92D050"/>
                </a:solidFill>
              </a:rPr>
              <a:t>Запрошуємо у подорож</a:t>
            </a:r>
            <a:endParaRPr lang="ru-RU" sz="5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pPr algn="ctr"/>
            <a:r>
              <a:rPr lang="uk-UA" b="1" dirty="0" smtClean="0"/>
              <a:t>Слухаємо музику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Вірменська</a:t>
            </a:r>
            <a:r>
              <a:rPr lang="ru-RU" b="1" dirty="0" smtClean="0"/>
              <a:t> народна </a:t>
            </a:r>
            <a:r>
              <a:rPr lang="ru-RU" b="1" dirty="0" err="1" smtClean="0"/>
              <a:t>пісня</a:t>
            </a:r>
            <a:r>
              <a:rPr lang="ru-RU" b="1" dirty="0" smtClean="0"/>
              <a:t> у </a:t>
            </a:r>
            <a:r>
              <a:rPr lang="ru-RU" b="1" dirty="0" err="1" smtClean="0"/>
              <a:t>виконанні</a:t>
            </a:r>
            <a:r>
              <a:rPr lang="ru-RU" b="1" dirty="0" smtClean="0"/>
              <a:t> Дж. </a:t>
            </a:r>
            <a:r>
              <a:rPr lang="ru-RU" b="1" dirty="0" err="1" smtClean="0"/>
              <a:t>Гаспаряна</a:t>
            </a:r>
            <a:r>
              <a:rPr lang="ru-RU" b="1" dirty="0" smtClean="0"/>
              <a:t> </a:t>
            </a:r>
            <a:r>
              <a:rPr lang="ru-RU" b="1" dirty="0" smtClean="0"/>
              <a:t>(</a:t>
            </a:r>
            <a:r>
              <a:rPr lang="ru-RU" b="1" dirty="0" err="1" smtClean="0"/>
              <a:t>дудук</a:t>
            </a:r>
            <a:r>
              <a:rPr lang="ru-RU" b="1" dirty="0" smtClean="0"/>
              <a:t>).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Мей</a:t>
            </a:r>
            <a:r>
              <a:rPr lang="ru-RU" b="1" dirty="0" smtClean="0"/>
              <a:t> (скрипка) </a:t>
            </a:r>
            <a:r>
              <a:rPr lang="ru-RU" b="1" dirty="0" err="1" smtClean="0"/>
              <a:t>і</a:t>
            </a:r>
            <a:r>
              <a:rPr lang="ru-RU" b="1" dirty="0" smtClean="0"/>
              <a:t> Дж. </a:t>
            </a:r>
            <a:r>
              <a:rPr lang="ru-RU" b="1" dirty="0" err="1" smtClean="0"/>
              <a:t>Гаспарян</a:t>
            </a:r>
            <a:r>
              <a:rPr lang="ru-RU" b="1" dirty="0" smtClean="0"/>
              <a:t> (</a:t>
            </a:r>
            <a:r>
              <a:rPr lang="ru-RU" b="1" dirty="0" err="1" smtClean="0"/>
              <a:t>дудук</a:t>
            </a:r>
            <a:r>
              <a:rPr lang="ru-RU" b="1" dirty="0" smtClean="0"/>
              <a:t>). </a:t>
            </a:r>
            <a:r>
              <a:rPr lang="ru-RU" b="1" dirty="0" err="1" smtClean="0"/>
              <a:t>Попурі</a:t>
            </a:r>
            <a:r>
              <a:rPr lang="ru-RU" b="1" dirty="0" smtClean="0"/>
              <a:t> </a:t>
            </a:r>
            <a:r>
              <a:rPr lang="ru-RU" b="1" dirty="0" smtClean="0"/>
              <a:t>на  </a:t>
            </a:r>
            <a:r>
              <a:rPr lang="ru-RU" b="1" dirty="0" err="1" smtClean="0"/>
              <a:t>мелодії</a:t>
            </a:r>
            <a:r>
              <a:rPr lang="ru-RU" b="1" dirty="0" smtClean="0"/>
              <a:t> </a:t>
            </a:r>
            <a:r>
              <a:rPr lang="ru-RU" b="1" dirty="0" err="1" smtClean="0"/>
              <a:t>класичних</a:t>
            </a:r>
            <a:r>
              <a:rPr lang="ru-RU" b="1" dirty="0" smtClean="0"/>
              <a:t> </a:t>
            </a:r>
            <a:r>
              <a:rPr lang="ru-RU" b="1" dirty="0" err="1" smtClean="0"/>
              <a:t>творів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7171" name="Picture 3" descr="C:\Documents and Settings\Виктор\Рабочий стол\Новая папка\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1983" y="4326466"/>
            <a:ext cx="3494859" cy="2317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Виктор\Рабочий стол\Новая папка (2)\кал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36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357298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chemeClr val="accent1">
                    <a:lumMod val="75000"/>
                  </a:schemeClr>
                </a:solidFill>
              </a:rPr>
              <a:t>Повторюємо   </a:t>
            </a:r>
            <a:r>
              <a:rPr lang="uk-UA" sz="5400" b="1" dirty="0" smtClean="0">
                <a:solidFill>
                  <a:schemeClr val="accent1">
                    <a:lumMod val="75000"/>
                  </a:schemeClr>
                </a:solidFill>
              </a:rPr>
              <a:t>пісню 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музика  Р. Квінти</a:t>
            </a:r>
          </a:p>
          <a:p>
            <a:pPr algn="ctr">
              <a:buNone/>
            </a:pPr>
            <a:r>
              <a:rPr lang="uk-UA" dirty="0" smtClean="0">
                <a:solidFill>
                  <a:srgbClr val="FFFF00"/>
                </a:solidFill>
              </a:rPr>
              <a:t>Слова В. </a:t>
            </a:r>
            <a:r>
              <a:rPr lang="uk-UA" dirty="0" err="1" smtClean="0">
                <a:solidFill>
                  <a:srgbClr val="FFFF00"/>
                </a:solidFill>
              </a:rPr>
              <a:t>Куровського</a:t>
            </a:r>
            <a:endParaRPr lang="uk-UA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k-UA" sz="6000" b="1" dirty="0" smtClean="0">
                <a:solidFill>
                  <a:srgbClr val="C00000"/>
                </a:solidFill>
              </a:rPr>
              <a:t> </a:t>
            </a:r>
            <a:r>
              <a:rPr lang="uk-UA" sz="6000" b="1" dirty="0" err="1" smtClean="0">
                <a:solidFill>
                  <a:srgbClr val="C00000"/>
                </a:solidFill>
              </a:rPr>
              <a:t>“Одна</a:t>
            </a:r>
            <a:r>
              <a:rPr lang="uk-UA" sz="6000" b="1" dirty="0" smtClean="0">
                <a:solidFill>
                  <a:srgbClr val="C00000"/>
                </a:solidFill>
              </a:rPr>
              <a:t> </a:t>
            </a:r>
            <a:r>
              <a:rPr lang="uk-UA" sz="6000" b="1" dirty="0" err="1" smtClean="0">
                <a:solidFill>
                  <a:srgbClr val="C00000"/>
                </a:solidFill>
              </a:rPr>
              <a:t>калина”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/>
              <a:t>Домашнє завдання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algn="ctr">
              <a:buNone/>
            </a:pPr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Здійснити віртуальну подорож по </a:t>
            </a:r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ірменії. Познайомитися з культурною спадщиною цієї країни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858312" cy="1071570"/>
          </a:xfrm>
        </p:spPr>
        <p:txBody>
          <a:bodyPr/>
          <a:lstStyle/>
          <a:p>
            <a:pPr algn="ctr"/>
            <a:r>
              <a:rPr lang="uk-UA" dirty="0" smtClean="0"/>
              <a:t>Подорож до </a:t>
            </a:r>
            <a:r>
              <a:rPr lang="uk-UA" dirty="0" smtClean="0"/>
              <a:t>В</a:t>
            </a:r>
            <a:r>
              <a:rPr lang="uk-UA" dirty="0" smtClean="0"/>
              <a:t>ірменії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214554"/>
            <a:ext cx="3643338" cy="4500594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Ми </a:t>
            </a:r>
            <a:r>
              <a:rPr lang="ru-RU" sz="4000" dirty="0" err="1" smtClean="0"/>
              <a:t>мандруємо</a:t>
            </a:r>
            <a:r>
              <a:rPr lang="ru-RU" sz="4000" dirty="0" smtClean="0"/>
              <a:t> у </a:t>
            </a:r>
            <a:r>
              <a:rPr lang="ru-RU" sz="4000" dirty="0" err="1" smtClean="0"/>
              <a:t>південну</a:t>
            </a:r>
            <a:r>
              <a:rPr lang="ru-RU" sz="4000" dirty="0" smtClean="0"/>
              <a:t> </a:t>
            </a:r>
            <a:r>
              <a:rPr lang="ru-RU" sz="4000" dirty="0" err="1" smtClean="0"/>
              <a:t>частину</a:t>
            </a:r>
            <a:r>
              <a:rPr lang="ru-RU" sz="4000" dirty="0" smtClean="0"/>
              <a:t> </a:t>
            </a:r>
            <a:r>
              <a:rPr lang="ru-RU" sz="4000" dirty="0" err="1" smtClean="0"/>
              <a:t>Закавказзя</a:t>
            </a:r>
            <a:r>
              <a:rPr lang="ru-RU" sz="4000" dirty="0" smtClean="0"/>
              <a:t>, де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розташована</a:t>
            </a:r>
            <a:r>
              <a:rPr lang="ru-RU" sz="4000" dirty="0" smtClean="0"/>
              <a:t> </a:t>
            </a:r>
            <a:r>
              <a:rPr lang="ru-RU" sz="4000" dirty="0" err="1" smtClean="0"/>
              <a:t>Вірменія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1027" name="Picture 3" descr="C:\Documents and Settings\Виктор\Рабочий стол\Новая папка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000240"/>
            <a:ext cx="4698626" cy="4148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86874" cy="2286016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/>
              <a:t>Серед</a:t>
            </a:r>
            <a:r>
              <a:rPr lang="ru-RU" sz="3200" dirty="0" smtClean="0"/>
              <a:t> </a:t>
            </a:r>
            <a:r>
              <a:rPr lang="ru-RU" sz="3200" dirty="0" err="1" smtClean="0"/>
              <a:t>пам’яток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</a:t>
            </a:r>
            <a:r>
              <a:rPr lang="ru-RU" sz="3200" dirty="0" err="1" smtClean="0"/>
              <a:t>Вірменії</a:t>
            </a:r>
            <a:r>
              <a:rPr lang="ru-RU" sz="3200" dirty="0" smtClean="0"/>
              <a:t> — </a:t>
            </a:r>
            <a:r>
              <a:rPr lang="ru-RU" sz="3200" dirty="0" err="1" smtClean="0"/>
              <a:t>старовинні</a:t>
            </a:r>
            <a:r>
              <a:rPr lang="ru-RU" sz="3200" dirty="0" smtClean="0"/>
              <a:t> фрески</a:t>
            </a:r>
            <a:r>
              <a:rPr lang="ru-RU" sz="3200" dirty="0" smtClean="0"/>
              <a:t>, </a:t>
            </a:r>
            <a:r>
              <a:rPr lang="ru-RU" sz="3200" dirty="0" err="1" smtClean="0"/>
              <a:t>керамічні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вироби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розписом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гравюрою, </a:t>
            </a:r>
            <a:r>
              <a:rPr lang="ru-RU" sz="3200" dirty="0" err="1" smtClean="0"/>
              <a:t>чудові</a:t>
            </a:r>
            <a:r>
              <a:rPr lang="ru-RU" sz="3200" dirty="0" smtClean="0"/>
              <a:t> </a:t>
            </a:r>
            <a:r>
              <a:rPr lang="ru-RU" sz="3200" dirty="0" err="1" smtClean="0"/>
              <a:t>християнські</a:t>
            </a:r>
            <a:r>
              <a:rPr lang="ru-RU" sz="3200" dirty="0" smtClean="0"/>
              <a:t> </a:t>
            </a:r>
            <a:r>
              <a:rPr lang="ru-RU" sz="3200" dirty="0" err="1" smtClean="0"/>
              <a:t>базиліки</a:t>
            </a:r>
            <a:r>
              <a:rPr lang="ru-RU" sz="3200" dirty="0" smtClean="0"/>
              <a:t>, </a:t>
            </a:r>
            <a:r>
              <a:rPr lang="ru-RU" sz="3200" dirty="0" err="1" smtClean="0"/>
              <a:t>старовинна</a:t>
            </a:r>
            <a:r>
              <a:rPr lang="ru-RU" sz="3200" dirty="0" smtClean="0"/>
              <a:t> </a:t>
            </a:r>
            <a:r>
              <a:rPr lang="ru-RU" sz="3200" dirty="0" err="1" smtClean="0"/>
              <a:t>архітектура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А </a:t>
            </a:r>
            <a:r>
              <a:rPr lang="ru-RU" sz="3200" dirty="0" err="1" smtClean="0"/>
              <a:t>скільки</a:t>
            </a:r>
            <a:r>
              <a:rPr lang="ru-RU" sz="3200" dirty="0" smtClean="0"/>
              <a:t> </a:t>
            </a:r>
            <a:r>
              <a:rPr lang="ru-RU" sz="3200" dirty="0" err="1" smtClean="0"/>
              <a:t>діячів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прославляли </a:t>
            </a:r>
            <a:r>
              <a:rPr lang="ru-RU" sz="3200" dirty="0" err="1" smtClean="0"/>
              <a:t>цей</a:t>
            </a:r>
            <a:r>
              <a:rPr lang="ru-RU" sz="3200" dirty="0" smtClean="0"/>
              <a:t> край!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Виктор\Рабочий стол\Новая папка\приро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06"/>
            <a:ext cx="2575082" cy="1928826"/>
          </a:xfrm>
          <a:prstGeom prst="rect">
            <a:avLst/>
          </a:prstGeom>
          <a:noFill/>
        </p:spPr>
      </p:pic>
      <p:pic>
        <p:nvPicPr>
          <p:cNvPr id="2050" name="Picture 2" descr="C:\Documents and Settings\Виктор\Рабочий стол\Новая папка\памятни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988" y="3896316"/>
            <a:ext cx="2693698" cy="2104452"/>
          </a:xfrm>
          <a:prstGeom prst="rect">
            <a:avLst/>
          </a:prstGeom>
          <a:noFill/>
        </p:spPr>
      </p:pic>
      <p:pic>
        <p:nvPicPr>
          <p:cNvPr id="2051" name="Picture 3" descr="C:\Documents and Settings\Виктор\Рабочий стол\Новая папка\ультур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09" y="4500570"/>
            <a:ext cx="3275355" cy="2171703"/>
          </a:xfrm>
          <a:prstGeom prst="rect">
            <a:avLst/>
          </a:prstGeom>
          <a:noFill/>
        </p:spPr>
      </p:pic>
      <p:pic>
        <p:nvPicPr>
          <p:cNvPr id="2052" name="Picture 4" descr="C:\Documents and Settings\Виктор\Рабочий стол\Новая папка\культур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5136" y="2500306"/>
            <a:ext cx="315695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Арам </a:t>
            </a:r>
            <a:r>
              <a:rPr lang="uk-UA" dirty="0" err="1" smtClean="0"/>
              <a:t>Хачатурян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9058" y="1071546"/>
            <a:ext cx="5214942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Арам </a:t>
            </a:r>
            <a:r>
              <a:rPr lang="ru-RU" b="1" dirty="0" err="1" smtClean="0"/>
              <a:t>Ілліч</a:t>
            </a:r>
            <a:r>
              <a:rPr lang="ru-RU" b="1" dirty="0" smtClean="0"/>
              <a:t> Хачатурян</a:t>
            </a:r>
          </a:p>
          <a:p>
            <a:pPr>
              <a:buNone/>
            </a:pP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вірменський</a:t>
            </a:r>
            <a:r>
              <a:rPr lang="ru-RU" dirty="0" smtClean="0"/>
              <a:t> композитор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диригент</a:t>
            </a:r>
            <a:r>
              <a:rPr lang="ru-RU" dirty="0" smtClean="0"/>
              <a:t>, педагог.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рів</a:t>
            </a:r>
            <a:r>
              <a:rPr lang="ru-RU" dirty="0" smtClean="0"/>
              <a:t> — </a:t>
            </a:r>
            <a:r>
              <a:rPr lang="ru-RU" dirty="0" err="1" smtClean="0"/>
              <a:t>балети</a:t>
            </a:r>
            <a:r>
              <a:rPr lang="ru-RU" dirty="0" smtClean="0"/>
              <a:t> «</a:t>
            </a:r>
            <a:r>
              <a:rPr lang="ru-RU" dirty="0" err="1" smtClean="0"/>
              <a:t>Щастя</a:t>
            </a:r>
            <a:r>
              <a:rPr lang="ru-RU" dirty="0" smtClean="0"/>
              <a:t>», «</a:t>
            </a:r>
            <a:r>
              <a:rPr lang="ru-RU" dirty="0" err="1" smtClean="0"/>
              <a:t>Гаяне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«Спартак», </a:t>
            </a:r>
            <a:r>
              <a:rPr lang="ru-RU" dirty="0" err="1" smtClean="0"/>
              <a:t>симфонії</a:t>
            </a:r>
            <a:r>
              <a:rPr lang="ru-RU" dirty="0" smtClean="0"/>
              <a:t>, </a:t>
            </a:r>
            <a:r>
              <a:rPr lang="ru-RU" dirty="0" err="1" smtClean="0"/>
              <a:t>поеми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увертюри</a:t>
            </a:r>
            <a:r>
              <a:rPr lang="ru-RU" dirty="0" smtClean="0"/>
              <a:t>, твори для </a:t>
            </a:r>
            <a:r>
              <a:rPr lang="ru-RU" dirty="0" err="1" smtClean="0"/>
              <a:t>духових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вокальні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Балет «</a:t>
            </a:r>
            <a:r>
              <a:rPr lang="ru-RU" dirty="0" err="1" smtClean="0"/>
              <a:t>Гаяне</a:t>
            </a:r>
            <a:r>
              <a:rPr lang="ru-RU" dirty="0" smtClean="0"/>
              <a:t>», написаний на </a:t>
            </a:r>
            <a:r>
              <a:rPr lang="ru-RU" dirty="0" err="1" smtClean="0"/>
              <a:t>лі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брето</a:t>
            </a:r>
            <a:r>
              <a:rPr lang="ru-RU" dirty="0" smtClean="0"/>
              <a:t> Б. </a:t>
            </a:r>
            <a:r>
              <a:rPr lang="ru-RU" dirty="0" err="1" smtClean="0"/>
              <a:t>Плетньова</a:t>
            </a:r>
            <a:r>
              <a:rPr lang="ru-RU" dirty="0" smtClean="0"/>
              <a:t>, — один </a:t>
            </a:r>
            <a:r>
              <a:rPr lang="ru-RU" dirty="0" err="1" smtClean="0"/>
              <a:t>із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 А. Хачатуряна.</a:t>
            </a:r>
            <a:endParaRPr lang="ru-RU" dirty="0"/>
          </a:p>
        </p:txBody>
      </p:sp>
      <p:pic>
        <p:nvPicPr>
          <p:cNvPr id="3074" name="Picture 2" descr="C:\Documents and Settings\Виктор\Рабочий стол\Новая папка\хачатуря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00" y="1357298"/>
            <a:ext cx="3740482" cy="4236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928694"/>
          </a:xfrm>
        </p:spPr>
        <p:txBody>
          <a:bodyPr/>
          <a:lstStyle/>
          <a:p>
            <a:pPr algn="ctr"/>
            <a:r>
              <a:rPr lang="uk-UA" dirty="0" smtClean="0"/>
              <a:t>Слухаємо музику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071678"/>
            <a:ext cx="8858312" cy="4143404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А. Хачатурян.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Лезгинка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балету «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Гаяне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» у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виконанні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Лондонського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симфонічного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оркестру (1976 р.,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диригент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–</a:t>
            </a:r>
          </a:p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. Хачатурян).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28574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Лезгинка — </a:t>
            </a:r>
            <a:r>
              <a:rPr lang="ru-RU" sz="2800" b="1" dirty="0" err="1" smtClean="0"/>
              <a:t>народний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танець</a:t>
            </a:r>
            <a:r>
              <a:rPr lang="ru-RU" sz="2800" b="1" dirty="0" smtClean="0"/>
              <a:t>, </a:t>
            </a:r>
            <a:r>
              <a:rPr lang="ru-RU" sz="2800" dirty="0" err="1" smtClean="0"/>
              <a:t>поширений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err="1" smtClean="0"/>
              <a:t>народів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Кавказу.Темп</a:t>
            </a:r>
            <a:r>
              <a:rPr lang="ru-RU" sz="2800" dirty="0" smtClean="0"/>
              <a:t> </a:t>
            </a:r>
            <a:r>
              <a:rPr lang="ru-RU" sz="2800" dirty="0" err="1" smtClean="0"/>
              <a:t>швидкий</a:t>
            </a:r>
            <a:r>
              <a:rPr lang="ru-RU" sz="2800" dirty="0" smtClean="0"/>
              <a:t>. </a:t>
            </a:r>
            <a:r>
              <a:rPr lang="ru-RU" sz="2800" dirty="0" err="1" smtClean="0"/>
              <a:t>Виконується</a:t>
            </a:r>
            <a:r>
              <a:rPr lang="ru-RU" sz="2800" dirty="0" smtClean="0"/>
              <a:t> як </a:t>
            </a:r>
            <a:r>
              <a:rPr lang="ru-RU" sz="2800" dirty="0" err="1" smtClean="0"/>
              <a:t>сольний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чоловічий</a:t>
            </a:r>
            <a:r>
              <a:rPr lang="ru-RU" sz="2800" dirty="0" smtClean="0"/>
              <a:t> </a:t>
            </a:r>
            <a:r>
              <a:rPr lang="ru-RU" sz="2800" dirty="0" err="1" smtClean="0"/>
              <a:t>танець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у </a:t>
            </a:r>
            <a:r>
              <a:rPr lang="ru-RU" sz="2800" dirty="0" err="1" smtClean="0"/>
              <a:t>парі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жінкою</a:t>
            </a:r>
            <a:r>
              <a:rPr lang="ru-RU" sz="2800" dirty="0" smtClean="0"/>
              <a:t>. </a:t>
            </a:r>
            <a:r>
              <a:rPr lang="ru-RU" sz="2800" dirty="0" err="1" smtClean="0"/>
              <a:t>Танцюристи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наче</a:t>
            </a:r>
            <a:r>
              <a:rPr lang="ru-RU" sz="2800" dirty="0" smtClean="0"/>
              <a:t> </a:t>
            </a:r>
            <a:r>
              <a:rPr lang="ru-RU" sz="2800" dirty="0" err="1" smtClean="0"/>
              <a:t>змагаючись</a:t>
            </a:r>
            <a:r>
              <a:rPr lang="ru-RU" sz="2800" dirty="0" smtClean="0"/>
              <a:t>, </a:t>
            </a:r>
            <a:r>
              <a:rPr lang="ru-RU" sz="2800" dirty="0" err="1" smtClean="0"/>
              <a:t>демонструють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віртуозність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вправність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спритність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невтомність</a:t>
            </a:r>
            <a:r>
              <a:rPr lang="ru-RU" sz="2800" dirty="0" smtClean="0"/>
              <a:t>. Лезгинка стала </a:t>
            </a:r>
            <a:r>
              <a:rPr lang="ru-RU" sz="2800" dirty="0" err="1" smtClean="0"/>
              <a:t>візитною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кавказця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100" name="Picture 4" descr="C:\Documents and Settings\Виктор\Рабочий стол\Новая папка\лезгінка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9475" y="3139281"/>
            <a:ext cx="2305050" cy="1981200"/>
          </a:xfrm>
          <a:prstGeom prst="rect">
            <a:avLst/>
          </a:prstGeom>
          <a:noFill/>
        </p:spPr>
      </p:pic>
      <p:pic>
        <p:nvPicPr>
          <p:cNvPr id="4098" name="Picture 2" descr="C:\Documents and Settings\Виктор\Рабочий стол\Новая папка\лезгі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071810"/>
            <a:ext cx="3274910" cy="2143140"/>
          </a:xfrm>
          <a:prstGeom prst="rect">
            <a:avLst/>
          </a:prstGeom>
          <a:noFill/>
        </p:spPr>
      </p:pic>
      <p:pic>
        <p:nvPicPr>
          <p:cNvPr id="4099" name="Picture 3" descr="C:\Documents and Settings\Виктор\Рабочий стол\Новая папка\лезгінка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928934"/>
            <a:ext cx="2790830" cy="2970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До традиційної народної вірменської музики звертались композитори і інших країн</a:t>
            </a:r>
            <a:endParaRPr lang="ru-RU" sz="3600" b="1" dirty="0"/>
          </a:p>
        </p:txBody>
      </p:sp>
      <p:pic>
        <p:nvPicPr>
          <p:cNvPr id="5123" name="Picture 3" descr="C:\Documents and Settings\Виктор\Рабочий стол\Новая папка\глін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2857520" cy="3368284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1920085"/>
            <a:ext cx="4972056" cy="44348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b="1" dirty="0" smtClean="0"/>
              <a:t>«Руслан </a:t>
            </a:r>
            <a:r>
              <a:rPr lang="ru-RU" b="1" dirty="0" err="1" smtClean="0"/>
              <a:t>і</a:t>
            </a:r>
            <a:r>
              <a:rPr lang="ru-RU" b="1" dirty="0" smtClean="0"/>
              <a:t> Людмила» </a:t>
            </a:r>
            <a:r>
              <a:rPr lang="ru-RU" dirty="0" smtClean="0"/>
              <a:t>— </a:t>
            </a:r>
            <a:r>
              <a:rPr lang="ru-RU" dirty="0" smtClean="0"/>
              <a:t>опера </a:t>
            </a:r>
          </a:p>
          <a:p>
            <a:pPr algn="r">
              <a:buNone/>
            </a:pPr>
            <a:r>
              <a:rPr lang="ru-RU" dirty="0" smtClean="0"/>
              <a:t>М</a:t>
            </a:r>
            <a:r>
              <a:rPr lang="ru-RU" dirty="0" smtClean="0"/>
              <a:t>. </a:t>
            </a:r>
            <a:r>
              <a:rPr lang="ru-RU" dirty="0" err="1" smtClean="0"/>
              <a:t>Глінки</a:t>
            </a:r>
            <a:r>
              <a:rPr lang="ru-RU" dirty="0" smtClean="0"/>
              <a:t> в </a:t>
            </a:r>
            <a:r>
              <a:rPr lang="ru-RU" dirty="0" err="1" smtClean="0"/>
              <a:t>п’яти</a:t>
            </a:r>
            <a:r>
              <a:rPr lang="ru-RU" dirty="0" smtClean="0"/>
              <a:t> </a:t>
            </a:r>
            <a:r>
              <a:rPr lang="ru-RU" dirty="0" err="1" smtClean="0"/>
              <a:t>діях</a:t>
            </a:r>
            <a:r>
              <a:rPr lang="ru-RU" dirty="0" smtClean="0"/>
              <a:t>, </a:t>
            </a:r>
            <a:r>
              <a:rPr lang="ru-RU" dirty="0" err="1" smtClean="0"/>
              <a:t>лібрето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однойменною</a:t>
            </a:r>
            <a:r>
              <a:rPr lang="ru-RU" dirty="0" smtClean="0"/>
              <a:t> </a:t>
            </a:r>
            <a:r>
              <a:rPr lang="ru-RU" dirty="0" err="1" smtClean="0"/>
              <a:t>поемою</a:t>
            </a:r>
            <a:r>
              <a:rPr lang="ru-RU" dirty="0" smtClean="0"/>
              <a:t> О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ru-RU" dirty="0" err="1" smtClean="0"/>
              <a:t>Пушкіна</a:t>
            </a:r>
            <a:r>
              <a:rPr lang="ru-RU" dirty="0" smtClean="0"/>
              <a:t>. У </a:t>
            </a:r>
            <a:r>
              <a:rPr lang="ru-RU" dirty="0" err="1" smtClean="0"/>
              <a:t>четвертій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опери</a:t>
            </a:r>
          </a:p>
          <a:p>
            <a:pPr algn="r">
              <a:buNone/>
            </a:pPr>
            <a:r>
              <a:rPr lang="ru-RU" dirty="0" smtClean="0"/>
              <a:t>композитор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східні</a:t>
            </a:r>
            <a:endParaRPr lang="ru-RU" dirty="0" smtClean="0"/>
          </a:p>
          <a:p>
            <a:pPr algn="r">
              <a:buNone/>
            </a:pPr>
            <a:r>
              <a:rPr lang="ru-RU" dirty="0" err="1" smtClean="0"/>
              <a:t>танці</a:t>
            </a:r>
            <a:r>
              <a:rPr lang="ru-RU" dirty="0" smtClean="0"/>
              <a:t> </a:t>
            </a:r>
            <a:r>
              <a:rPr lang="ru-RU" dirty="0" smtClean="0"/>
              <a:t>в замку </a:t>
            </a:r>
            <a:r>
              <a:rPr lang="ru-RU" dirty="0" err="1" smtClean="0"/>
              <a:t>Чорномора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endParaRPr lang="ru-RU" dirty="0" smtClean="0"/>
          </a:p>
          <a:p>
            <a:pPr algn="r">
              <a:buNone/>
            </a:pP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 smtClean="0"/>
              <a:t>народного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err="1" smtClean="0"/>
              <a:t>анцю</a:t>
            </a:r>
            <a:r>
              <a:rPr lang="ru-RU" dirty="0" smtClean="0"/>
              <a:t> </a:t>
            </a:r>
            <a:r>
              <a:rPr lang="ru-RU" dirty="0" smtClean="0"/>
              <a:t>лезгинка.</a:t>
            </a:r>
            <a:endParaRPr lang="ru-RU" dirty="0"/>
          </a:p>
        </p:txBody>
      </p:sp>
      <p:pic>
        <p:nvPicPr>
          <p:cNvPr id="5124" name="Picture 4" descr="C:\Documents and Settings\Виктор\Рабочий стол\Новая папка\руслан 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72008"/>
            <a:ext cx="3643306" cy="2165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Слухаємо музику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Народний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танець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лезгинка у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виконанні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оркестру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М. </a:t>
            </a:r>
            <a:r>
              <a:rPr lang="ru-RU" sz="3200" b="1" dirty="0" err="1" smtClean="0">
                <a:solidFill>
                  <a:srgbClr val="C00000"/>
                </a:solidFill>
              </a:rPr>
              <a:t>Глінка</a:t>
            </a:r>
            <a:r>
              <a:rPr lang="ru-RU" sz="3200" b="1" dirty="0" smtClean="0">
                <a:solidFill>
                  <a:srgbClr val="C00000"/>
                </a:solidFill>
              </a:rPr>
              <a:t>. Лезгинка </a:t>
            </a:r>
            <a:r>
              <a:rPr lang="ru-RU" sz="3200" b="1" dirty="0" err="1" smtClean="0">
                <a:solidFill>
                  <a:srgbClr val="C00000"/>
                </a:solidFill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</a:rPr>
              <a:t> опери «Руслан </a:t>
            </a:r>
            <a:r>
              <a:rPr lang="ru-RU" sz="3200" b="1" dirty="0" err="1" smtClean="0">
                <a:solidFill>
                  <a:srgbClr val="C00000"/>
                </a:solidFill>
              </a:rPr>
              <a:t>і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Людмила» у </a:t>
            </a:r>
            <a:r>
              <a:rPr lang="ru-RU" sz="3200" b="1" dirty="0" err="1" smtClean="0">
                <a:solidFill>
                  <a:srgbClr val="C00000"/>
                </a:solidFill>
              </a:rPr>
              <a:t>виконанні</a:t>
            </a:r>
            <a:r>
              <a:rPr lang="ru-RU" sz="3200" b="1" dirty="0" smtClean="0">
                <a:solidFill>
                  <a:srgbClr val="C00000"/>
                </a:solidFill>
              </a:rPr>
              <a:t> оркестру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Лезгинка в </a:t>
            </a:r>
            <a:r>
              <a:rPr lang="ru-RU" sz="3200" b="1" dirty="0" err="1" smtClean="0">
                <a:solidFill>
                  <a:srgbClr val="7030A0"/>
                </a:solidFill>
              </a:rPr>
              <a:t>сучасній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естрадній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обробці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500" b="1" i="1" dirty="0" err="1" smtClean="0"/>
              <a:t>Традиційна</a:t>
            </a:r>
            <a:r>
              <a:rPr lang="ru-RU" sz="3500" b="1" i="1" dirty="0" smtClean="0"/>
              <a:t> </a:t>
            </a:r>
            <a:r>
              <a:rPr lang="ru-RU" sz="3500" b="1" i="1" dirty="0" err="1" smtClean="0"/>
              <a:t>обробка</a:t>
            </a:r>
            <a:r>
              <a:rPr lang="ru-RU" sz="3500" b="1" i="1" dirty="0" smtClean="0"/>
              <a:t> </a:t>
            </a:r>
            <a:r>
              <a:rPr lang="ru-RU" sz="3500" b="1" i="1" dirty="0" err="1" smtClean="0"/>
              <a:t>народної</a:t>
            </a:r>
            <a:endParaRPr lang="ru-RU" sz="3500" b="1" i="1" dirty="0" smtClean="0"/>
          </a:p>
          <a:p>
            <a:pPr algn="ctr">
              <a:buNone/>
            </a:pPr>
            <a:r>
              <a:rPr lang="ru-RU" sz="3500" b="1" i="1" dirty="0" err="1" smtClean="0"/>
              <a:t>і</a:t>
            </a:r>
            <a:r>
              <a:rPr lang="ru-RU" sz="3500" b="1" i="1" dirty="0" err="1" smtClean="0"/>
              <a:t>нструментальної</a:t>
            </a:r>
            <a:r>
              <a:rPr lang="ru-RU" sz="3500" b="1" i="1" dirty="0" smtClean="0"/>
              <a:t> </a:t>
            </a:r>
            <a:r>
              <a:rPr lang="ru-RU" sz="3500" b="1" i="1" dirty="0" err="1" smtClean="0"/>
              <a:t>музики</a:t>
            </a:r>
            <a:r>
              <a:rPr lang="ru-RU" sz="3500" b="1" i="1" dirty="0" smtClean="0"/>
              <a:t> </a:t>
            </a:r>
            <a:r>
              <a:rPr lang="ru-RU" sz="3500" dirty="0" smtClean="0"/>
              <a:t>— </a:t>
            </a:r>
            <a:r>
              <a:rPr lang="ru-RU" sz="3500" dirty="0" err="1" smtClean="0"/>
              <a:t>це</a:t>
            </a:r>
            <a:r>
              <a:rPr lang="ru-RU" sz="3500" dirty="0" smtClean="0"/>
              <a:t> </a:t>
            </a:r>
            <a:endParaRPr lang="ru-RU" sz="3500" dirty="0" smtClean="0"/>
          </a:p>
          <a:p>
            <a:pPr algn="ctr">
              <a:buNone/>
            </a:pPr>
            <a:r>
              <a:rPr lang="ru-RU" sz="3500" dirty="0" err="1" smtClean="0"/>
              <a:t>видозмінювання</a:t>
            </a:r>
            <a:r>
              <a:rPr lang="ru-RU" sz="3500" dirty="0" smtClean="0"/>
              <a:t> народного </a:t>
            </a:r>
            <a:r>
              <a:rPr lang="ru-RU" sz="3500" dirty="0" err="1" smtClean="0"/>
              <a:t>музичного</a:t>
            </a:r>
            <a:endParaRPr lang="ru-RU" sz="3500" dirty="0" smtClean="0"/>
          </a:p>
          <a:p>
            <a:pPr algn="ctr">
              <a:buNone/>
            </a:pPr>
            <a:r>
              <a:rPr lang="ru-RU" sz="3500" dirty="0" err="1" smtClean="0"/>
              <a:t>твору</a:t>
            </a:r>
            <a:r>
              <a:rPr lang="ru-RU" sz="3500" dirty="0" smtClean="0"/>
              <a:t> </a:t>
            </a:r>
            <a:r>
              <a:rPr lang="ru-RU" sz="3500" dirty="0" smtClean="0"/>
              <a:t>(народного </a:t>
            </a:r>
            <a:r>
              <a:rPr lang="ru-RU" sz="3500" dirty="0" err="1" smtClean="0"/>
              <a:t>танцю</a:t>
            </a:r>
            <a:r>
              <a:rPr lang="ru-RU" sz="3500" dirty="0" smtClean="0"/>
              <a:t>, </a:t>
            </a:r>
            <a:r>
              <a:rPr lang="ru-RU" sz="3500" dirty="0" err="1" smtClean="0"/>
              <a:t>народної</a:t>
            </a:r>
            <a:endParaRPr lang="ru-RU" sz="3500" dirty="0" smtClean="0"/>
          </a:p>
          <a:p>
            <a:pPr algn="ctr">
              <a:buNone/>
            </a:pPr>
            <a:r>
              <a:rPr lang="ru-RU" sz="3500" dirty="0" err="1" smtClean="0"/>
              <a:t>мелодії</a:t>
            </a:r>
            <a:r>
              <a:rPr lang="ru-RU" sz="3500" dirty="0" smtClean="0"/>
              <a:t>) шляхом </a:t>
            </a:r>
            <a:r>
              <a:rPr lang="ru-RU" sz="3500" dirty="0" err="1" smtClean="0"/>
              <a:t>гармонізації</a:t>
            </a:r>
            <a:r>
              <a:rPr lang="ru-RU" sz="3500" dirty="0" smtClean="0"/>
              <a:t>, </a:t>
            </a:r>
            <a:r>
              <a:rPr lang="ru-RU" sz="3500" dirty="0" err="1" smtClean="0"/>
              <a:t>аранжування</a:t>
            </a:r>
            <a:endParaRPr lang="ru-RU" sz="3500" dirty="0" smtClean="0"/>
          </a:p>
          <a:p>
            <a:pPr algn="ctr">
              <a:buNone/>
            </a:pPr>
            <a:r>
              <a:rPr lang="ru-RU" sz="3500" dirty="0" err="1" smtClean="0"/>
              <a:t>а</a:t>
            </a:r>
            <a:r>
              <a:rPr lang="ru-RU" sz="3500" dirty="0" err="1" smtClean="0"/>
              <a:t>бо</a:t>
            </a:r>
            <a:r>
              <a:rPr lang="ru-RU" sz="3500" dirty="0" smtClean="0"/>
              <a:t> </a:t>
            </a:r>
            <a:r>
              <a:rPr lang="ru-RU" sz="3500" dirty="0" err="1" smtClean="0"/>
              <a:t>транскрипції</a:t>
            </a:r>
            <a:r>
              <a:rPr lang="ru-RU" sz="3500" dirty="0" smtClean="0"/>
              <a:t>.</a:t>
            </a:r>
            <a:endParaRPr lang="ru-RU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Традиційна інструментальна культура Вірменії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Найвідоміші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 smtClean="0"/>
              <a:t>Вірменії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b="1" dirty="0" err="1" smtClean="0"/>
              <a:t>дхол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ударний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FontTx/>
              <a:buChar char="-"/>
            </a:pPr>
            <a:r>
              <a:rPr lang="ru-RU" b="1" dirty="0" smtClean="0"/>
              <a:t>зурна </a:t>
            </a:r>
            <a:r>
              <a:rPr lang="ru-RU" dirty="0" smtClean="0"/>
              <a:t>(</a:t>
            </a:r>
            <a:r>
              <a:rPr lang="ru-RU" dirty="0" err="1" smtClean="0"/>
              <a:t>язичковий</a:t>
            </a:r>
            <a:r>
              <a:rPr lang="ru-RU" dirty="0" smtClean="0"/>
              <a:t> </a:t>
            </a:r>
            <a:r>
              <a:rPr lang="ru-RU" dirty="0" err="1" smtClean="0"/>
              <a:t>дерев’яний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духовий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ru-RU" b="1" dirty="0" smtClean="0"/>
              <a:t>-  </a:t>
            </a:r>
            <a:r>
              <a:rPr lang="ru-RU" b="1" dirty="0" err="1" smtClean="0"/>
              <a:t>дудук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духовий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b="1" dirty="0" err="1" smtClean="0"/>
              <a:t>н</a:t>
            </a:r>
            <a:r>
              <a:rPr lang="ru-RU" dirty="0" err="1" smtClean="0"/>
              <a:t>струмент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деревини</a:t>
            </a:r>
            <a:r>
              <a:rPr lang="ru-RU" dirty="0" smtClean="0"/>
              <a:t> абрикоса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неповторний</a:t>
            </a:r>
            <a:r>
              <a:rPr lang="ru-RU" dirty="0" smtClean="0"/>
              <a:t> тембр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6148" name="Picture 4" descr="C:\Documents and Settings\Виктор\Рабочий стол\Новая папка\дх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071546"/>
            <a:ext cx="2193588" cy="1643074"/>
          </a:xfrm>
          <a:prstGeom prst="rect">
            <a:avLst/>
          </a:prstGeom>
          <a:noFill/>
        </p:spPr>
      </p:pic>
      <p:pic>
        <p:nvPicPr>
          <p:cNvPr id="6149" name="Picture 5" descr="C:\Documents and Settings\Виктор\Рабочий стол\Новая папка\дуду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571876"/>
            <a:ext cx="1985967" cy="1260596"/>
          </a:xfrm>
          <a:prstGeom prst="rect">
            <a:avLst/>
          </a:prstGeom>
          <a:noFill/>
        </p:spPr>
      </p:pic>
      <p:pic>
        <p:nvPicPr>
          <p:cNvPr id="6150" name="Picture 6" descr="C:\Documents and Settings\Виктор\Рабочий стол\Новая папка\дудук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071810"/>
            <a:ext cx="1714512" cy="1441590"/>
          </a:xfrm>
          <a:prstGeom prst="rect">
            <a:avLst/>
          </a:prstGeom>
          <a:noFill/>
        </p:spPr>
      </p:pic>
      <p:pic>
        <p:nvPicPr>
          <p:cNvPr id="6152" name="Picture 8" descr="C:\Documents and Settings\Виктор\Рабочий стол\Новая папка\зурн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5307266"/>
            <a:ext cx="2428860" cy="1550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359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Традиційна обробка народної інструментальної музики</vt:lpstr>
      <vt:lpstr>Подорож до Вірменії</vt:lpstr>
      <vt:lpstr>Серед пам’яток культури Вірменії — старовинні фрески, керамічні вироби з розписом і гравюрою, чудові християнські базиліки, старовинна архітектура. А скільки діячів культури прославляли цей край!</vt:lpstr>
      <vt:lpstr>Арам Хачатурян</vt:lpstr>
      <vt:lpstr>Слухаємо музику</vt:lpstr>
      <vt:lpstr>Лезгинка — народний танець, поширений серед народів Кавказу.Темп швидкий. Виконується як сольний чоловічий танець, а також у парі з жінкою. Танцюристи, наче змагаючись, демонструють віртуозність, вправність, спритність і невтомність. Лезгинка стала візитною карткою будь-якого кавказця.</vt:lpstr>
      <vt:lpstr>До традиційної народної вірменської музики звертались композитори і інших країн</vt:lpstr>
      <vt:lpstr>Слухаємо музику</vt:lpstr>
      <vt:lpstr>Традиційна інструментальна культура Вірменії</vt:lpstr>
      <vt:lpstr>Слухаємо музику</vt:lpstr>
      <vt:lpstr>Повторюємо   пісню 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Традиційна обробка народної інструментальної музики</dc:title>
  <cp:lastModifiedBy>Viktor</cp:lastModifiedBy>
  <cp:revision>10</cp:revision>
  <dcterms:modified xsi:type="dcterms:W3CDTF">2016-01-09T18:16:29Z</dcterms:modified>
</cp:coreProperties>
</file>